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83" r:id="rId5"/>
    <p:sldId id="284" r:id="rId6"/>
    <p:sldId id="286" r:id="rId7"/>
    <p:sldId id="287" r:id="rId8"/>
    <p:sldId id="259" r:id="rId9"/>
    <p:sldId id="260" r:id="rId10"/>
    <p:sldId id="261" r:id="rId11"/>
    <p:sldId id="273" r:id="rId12"/>
    <p:sldId id="262" r:id="rId13"/>
    <p:sldId id="265" r:id="rId14"/>
    <p:sldId id="266" r:id="rId15"/>
    <p:sldId id="263" r:id="rId16"/>
    <p:sldId id="264" r:id="rId17"/>
    <p:sldId id="268" r:id="rId18"/>
    <p:sldId id="272" r:id="rId19"/>
    <p:sldId id="271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S220Plus\docs\ile%20trwa%2010%20seku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Wykres pomiarów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Próba 1 (s)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Sheet1!$B$2:$B$16</c:f>
              <c:numCache>
                <c:formatCode>0.00</c:formatCode>
                <c:ptCount val="15"/>
                <c:pt idx="1">
                  <c:v>4.74</c:v>
                </c:pt>
                <c:pt idx="2">
                  <c:v>7.9</c:v>
                </c:pt>
                <c:pt idx="3">
                  <c:v>7.22</c:v>
                </c:pt>
                <c:pt idx="4">
                  <c:v>8.26</c:v>
                </c:pt>
                <c:pt idx="5">
                  <c:v>10.3</c:v>
                </c:pt>
                <c:pt idx="6">
                  <c:v>8.2100000000000009</c:v>
                </c:pt>
                <c:pt idx="7">
                  <c:v>10.27</c:v>
                </c:pt>
                <c:pt idx="8">
                  <c:v>10.55</c:v>
                </c:pt>
                <c:pt idx="9">
                  <c:v>8.82</c:v>
                </c:pt>
                <c:pt idx="10">
                  <c:v>10.46</c:v>
                </c:pt>
                <c:pt idx="11">
                  <c:v>9.9</c:v>
                </c:pt>
                <c:pt idx="12">
                  <c:v>6.25</c:v>
                </c:pt>
                <c:pt idx="13">
                  <c:v>12.44</c:v>
                </c:pt>
                <c:pt idx="14">
                  <c:v>10.220000000000001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8F-4A30-A372-649557987FB5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Próba 2 (s)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Sheet1!$C$2:$C$16</c:f>
              <c:numCache>
                <c:formatCode>0.00</c:formatCode>
                <c:ptCount val="15"/>
                <c:pt idx="1">
                  <c:v>10.98</c:v>
                </c:pt>
                <c:pt idx="2">
                  <c:v>11.14</c:v>
                </c:pt>
                <c:pt idx="3">
                  <c:v>9.64</c:v>
                </c:pt>
                <c:pt idx="4">
                  <c:v>7.28</c:v>
                </c:pt>
                <c:pt idx="5">
                  <c:v>11.48</c:v>
                </c:pt>
                <c:pt idx="6">
                  <c:v>10.029999999999999</c:v>
                </c:pt>
                <c:pt idx="7">
                  <c:v>11.12</c:v>
                </c:pt>
                <c:pt idx="8">
                  <c:v>11.69</c:v>
                </c:pt>
                <c:pt idx="9">
                  <c:v>10.68</c:v>
                </c:pt>
                <c:pt idx="10">
                  <c:v>10.92</c:v>
                </c:pt>
                <c:pt idx="11">
                  <c:v>10.16</c:v>
                </c:pt>
                <c:pt idx="12">
                  <c:v>5.95</c:v>
                </c:pt>
                <c:pt idx="13">
                  <c:v>7.3</c:v>
                </c:pt>
                <c:pt idx="14">
                  <c:v>10.63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8F-4A30-A372-649557987FB5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próba 3 (s)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Sheet1!$D$2:$D$16</c:f>
              <c:numCache>
                <c:formatCode>0.00</c:formatCode>
                <c:ptCount val="15"/>
                <c:pt idx="1">
                  <c:v>5.26</c:v>
                </c:pt>
                <c:pt idx="2">
                  <c:v>9.9700000000000006</c:v>
                </c:pt>
                <c:pt idx="3">
                  <c:v>10.48</c:v>
                </c:pt>
                <c:pt idx="4">
                  <c:v>8.51</c:v>
                </c:pt>
                <c:pt idx="5">
                  <c:v>13.9</c:v>
                </c:pt>
                <c:pt idx="6">
                  <c:v>9.34</c:v>
                </c:pt>
                <c:pt idx="7">
                  <c:v>11.22</c:v>
                </c:pt>
                <c:pt idx="8">
                  <c:v>11.09</c:v>
                </c:pt>
                <c:pt idx="9">
                  <c:v>10.199999999999999</c:v>
                </c:pt>
                <c:pt idx="10">
                  <c:v>11.71</c:v>
                </c:pt>
                <c:pt idx="11">
                  <c:v>10.52</c:v>
                </c:pt>
                <c:pt idx="12">
                  <c:v>7.29</c:v>
                </c:pt>
                <c:pt idx="13">
                  <c:v>7.28</c:v>
                </c:pt>
                <c:pt idx="14">
                  <c:v>9.9700000000000006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8F-4A30-A372-649557987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1165440"/>
        <c:axId val="241166976"/>
      </c:barChart>
      <c:lineChart>
        <c:grouping val="standard"/>
        <c:varyColors val="0"/>
        <c:ser>
          <c:idx val="4"/>
          <c:order val="3"/>
          <c:tx>
            <c:strRef>
              <c:f>Sheet1!$F$1</c:f>
              <c:strCache>
                <c:ptCount val="1"/>
                <c:pt idx="0">
                  <c:v>Średnia artymetyczna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Sheet1!$F$2:$F$16</c:f>
              <c:numCache>
                <c:formatCode>0.00</c:formatCode>
                <c:ptCount val="15"/>
                <c:pt idx="1">
                  <c:v>6.9933333333333332</c:v>
                </c:pt>
                <c:pt idx="2">
                  <c:v>9.67</c:v>
                </c:pt>
                <c:pt idx="3">
                  <c:v>9.1133333333333333</c:v>
                </c:pt>
                <c:pt idx="4">
                  <c:v>8.0166666666666657</c:v>
                </c:pt>
                <c:pt idx="5">
                  <c:v>11.893333333333333</c:v>
                </c:pt>
                <c:pt idx="6">
                  <c:v>9.1933333333333334</c:v>
                </c:pt>
                <c:pt idx="7">
                  <c:v>10.87</c:v>
                </c:pt>
                <c:pt idx="8">
                  <c:v>11.11</c:v>
                </c:pt>
                <c:pt idx="9">
                  <c:v>9.9</c:v>
                </c:pt>
                <c:pt idx="10">
                  <c:v>11.030000000000001</c:v>
                </c:pt>
                <c:pt idx="11">
                  <c:v>10.193333333333333</c:v>
                </c:pt>
                <c:pt idx="12">
                  <c:v>6.4966666666666661</c:v>
                </c:pt>
                <c:pt idx="13">
                  <c:v>9.0066666666666659</c:v>
                </c:pt>
                <c:pt idx="14">
                  <c:v>10.273333333333333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98F-4A30-A372-649557987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170304"/>
        <c:axId val="241168768"/>
      </c:lineChart>
      <c:catAx>
        <c:axId val="24116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1166976"/>
        <c:crosses val="autoZero"/>
        <c:auto val="1"/>
        <c:lblAlgn val="ctr"/>
        <c:lblOffset val="100"/>
        <c:noMultiLvlLbl val="0"/>
      </c:catAx>
      <c:valAx>
        <c:axId val="24116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1165440"/>
        <c:crosses val="autoZero"/>
        <c:crossBetween val="between"/>
      </c:valAx>
      <c:valAx>
        <c:axId val="241168768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1170304"/>
        <c:crosses val="max"/>
        <c:crossBetween val="between"/>
      </c:valAx>
      <c:catAx>
        <c:axId val="241170304"/>
        <c:scaling>
          <c:orientation val="minMax"/>
        </c:scaling>
        <c:delete val="1"/>
        <c:axPos val="b"/>
        <c:majorTickMark val="out"/>
        <c:minorTickMark val="none"/>
        <c:tickLblPos val="nextTo"/>
        <c:crossAx val="241168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A35EC-3A47-42EC-83AA-C68C2CC47E4A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AAC16F-7864-4923-B1B2-1B1905BCCA90}">
      <dgm:prSet/>
      <dgm:spPr/>
      <dgm:t>
        <a:bodyPr/>
        <a:lstStyle/>
        <a:p>
          <a:r>
            <a:rPr lang="pl-PL" dirty="0"/>
            <a:t>Sprawdzenie, czy ludzie potrafią trafnie oszacować czas trwania 10 sekund bez liczenia na głos i korzystania z zegara.</a:t>
          </a:r>
          <a:endParaRPr lang="en-US" dirty="0"/>
        </a:p>
      </dgm:t>
    </dgm:pt>
    <dgm:pt modelId="{E207A13A-0BD6-4DAE-8298-51A714B5F40C}" type="parTrans" cxnId="{9404A3B7-6905-4514-B328-BE659EE89B5C}">
      <dgm:prSet/>
      <dgm:spPr/>
      <dgm:t>
        <a:bodyPr/>
        <a:lstStyle/>
        <a:p>
          <a:endParaRPr lang="en-US"/>
        </a:p>
      </dgm:t>
    </dgm:pt>
    <dgm:pt modelId="{5A96FCBB-C2AB-4EB8-8D72-534F1753D9C8}" type="sibTrans" cxnId="{9404A3B7-6905-4514-B328-BE659EE89B5C}">
      <dgm:prSet/>
      <dgm:spPr/>
      <dgm:t>
        <a:bodyPr/>
        <a:lstStyle/>
        <a:p>
          <a:endParaRPr lang="en-US"/>
        </a:p>
      </dgm:t>
    </dgm:pt>
    <dgm:pt modelId="{BBADE617-F020-4807-B0B0-F97D76724439}">
      <dgm:prSet/>
      <dgm:spPr/>
      <dgm:t>
        <a:bodyPr/>
        <a:lstStyle/>
        <a:p>
          <a:r>
            <a:rPr lang="pl-PL"/>
            <a:t>Analiza błędów i ich rozkład.</a:t>
          </a:r>
          <a:endParaRPr lang="en-US"/>
        </a:p>
      </dgm:t>
    </dgm:pt>
    <dgm:pt modelId="{9AF39F69-EF6F-4C2B-B13D-3B158416009C}" type="parTrans" cxnId="{F3917285-5360-46A9-8675-46AE563891C5}">
      <dgm:prSet/>
      <dgm:spPr/>
      <dgm:t>
        <a:bodyPr/>
        <a:lstStyle/>
        <a:p>
          <a:endParaRPr lang="en-US"/>
        </a:p>
      </dgm:t>
    </dgm:pt>
    <dgm:pt modelId="{7E0D9703-7CEB-4E27-B244-E35DFAE47048}" type="sibTrans" cxnId="{F3917285-5360-46A9-8675-46AE563891C5}">
      <dgm:prSet/>
      <dgm:spPr/>
      <dgm:t>
        <a:bodyPr/>
        <a:lstStyle/>
        <a:p>
          <a:endParaRPr lang="en-US"/>
        </a:p>
      </dgm:t>
    </dgm:pt>
    <dgm:pt modelId="{A3955B7B-D02B-4097-AB4C-10509F8B4841}">
      <dgm:prSet/>
      <dgm:spPr/>
      <dgm:t>
        <a:bodyPr/>
        <a:lstStyle/>
        <a:p>
          <a:r>
            <a:rPr lang="pl-PL" dirty="0"/>
            <a:t>Analiza czy kolejne próby wpływają na dokładność </a:t>
          </a:r>
          <a:r>
            <a:rPr lang="pl-PL" dirty="0" smtClean="0"/>
            <a:t>oszacowania</a:t>
          </a:r>
          <a:r>
            <a:rPr lang="pl-PL" dirty="0"/>
            <a:t>.</a:t>
          </a:r>
          <a:endParaRPr lang="en-US" dirty="0"/>
        </a:p>
      </dgm:t>
    </dgm:pt>
    <dgm:pt modelId="{9C47DA72-D432-4DB7-B48C-CE44F0FFD1D9}" type="parTrans" cxnId="{89D8DB8A-BADE-4E3E-9CBC-9F19DA8875C9}">
      <dgm:prSet/>
      <dgm:spPr/>
      <dgm:t>
        <a:bodyPr/>
        <a:lstStyle/>
        <a:p>
          <a:endParaRPr lang="en-US"/>
        </a:p>
      </dgm:t>
    </dgm:pt>
    <dgm:pt modelId="{AF5E129C-900E-4D24-A952-91D330FD9896}" type="sibTrans" cxnId="{89D8DB8A-BADE-4E3E-9CBC-9F19DA8875C9}">
      <dgm:prSet/>
      <dgm:spPr/>
      <dgm:t>
        <a:bodyPr/>
        <a:lstStyle/>
        <a:p>
          <a:endParaRPr lang="en-US"/>
        </a:p>
      </dgm:t>
    </dgm:pt>
    <dgm:pt modelId="{2EBCEC71-7523-4378-BE97-72C799AEE10F}">
      <dgm:prSet/>
      <dgm:spPr/>
      <dgm:t>
        <a:bodyPr/>
        <a:lstStyle/>
        <a:p>
          <a:r>
            <a:rPr lang="pl-PL" dirty="0"/>
            <a:t>Analiza czy wiek wiek osoby wpływa na </a:t>
          </a:r>
          <a:r>
            <a:rPr lang="pl-PL" dirty="0" smtClean="0"/>
            <a:t>dokładność </a:t>
          </a:r>
          <a:r>
            <a:rPr lang="pl-PL" dirty="0"/>
            <a:t>oszacowania.</a:t>
          </a:r>
          <a:endParaRPr lang="en-US" dirty="0"/>
        </a:p>
      </dgm:t>
    </dgm:pt>
    <dgm:pt modelId="{A1A86257-184D-4604-B14F-EAC284A7C10B}" type="parTrans" cxnId="{F7B5DCEA-B598-4AAA-B643-829A63F1C6EE}">
      <dgm:prSet/>
      <dgm:spPr/>
      <dgm:t>
        <a:bodyPr/>
        <a:lstStyle/>
        <a:p>
          <a:endParaRPr lang="en-US"/>
        </a:p>
      </dgm:t>
    </dgm:pt>
    <dgm:pt modelId="{5CA5A41D-8B21-4B30-8C57-9B9ABE74A2D4}" type="sibTrans" cxnId="{F7B5DCEA-B598-4AAA-B643-829A63F1C6EE}">
      <dgm:prSet/>
      <dgm:spPr/>
      <dgm:t>
        <a:bodyPr/>
        <a:lstStyle/>
        <a:p>
          <a:endParaRPr lang="en-US"/>
        </a:p>
      </dgm:t>
    </dgm:pt>
    <dgm:pt modelId="{DA267A4F-C37F-4D92-9EE5-B06CDC27D5BD}" type="pres">
      <dgm:prSet presAssocID="{02FA35EC-3A47-42EC-83AA-C68C2CC47E4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8E5F71F-72AF-42C3-8A68-E1270278CAEB}" type="pres">
      <dgm:prSet presAssocID="{02FA35EC-3A47-42EC-83AA-C68C2CC47E4A}" presName="dummyMaxCanvas" presStyleCnt="0">
        <dgm:presLayoutVars/>
      </dgm:prSet>
      <dgm:spPr/>
    </dgm:pt>
    <dgm:pt modelId="{F7974010-AB95-436E-AD54-BAE7E114C481}" type="pres">
      <dgm:prSet presAssocID="{02FA35EC-3A47-42EC-83AA-C68C2CC47E4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52CDF6-E2A5-4C0B-B595-96A8367F9A90}" type="pres">
      <dgm:prSet presAssocID="{02FA35EC-3A47-42EC-83AA-C68C2CC47E4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562EF7-5AE5-4AC1-BFED-6A79A3098747}" type="pres">
      <dgm:prSet presAssocID="{02FA35EC-3A47-42EC-83AA-C68C2CC47E4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2EEE50-7EDF-4B9D-AAAB-FB1F10C992BA}" type="pres">
      <dgm:prSet presAssocID="{02FA35EC-3A47-42EC-83AA-C68C2CC47E4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F5B88C-745B-45BD-84F7-B02418FF253B}" type="pres">
      <dgm:prSet presAssocID="{02FA35EC-3A47-42EC-83AA-C68C2CC47E4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C1B1DD-567E-4F06-9673-A169B12C75B0}" type="pres">
      <dgm:prSet presAssocID="{02FA35EC-3A47-42EC-83AA-C68C2CC47E4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8513E3-B0C8-4818-9931-17EF8711427F}" type="pres">
      <dgm:prSet presAssocID="{02FA35EC-3A47-42EC-83AA-C68C2CC47E4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BD0F7A-D422-4310-89BB-68AAF25E4492}" type="pres">
      <dgm:prSet presAssocID="{02FA35EC-3A47-42EC-83AA-C68C2CC47E4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250074-9681-4C54-B1B6-9C56AC543411}" type="pres">
      <dgm:prSet presAssocID="{02FA35EC-3A47-42EC-83AA-C68C2CC47E4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6075EC-EA54-4AB8-8627-EB7200083A7D}" type="pres">
      <dgm:prSet presAssocID="{02FA35EC-3A47-42EC-83AA-C68C2CC47E4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D0B24B-312B-471C-BDDE-5FB158B5B4BB}" type="pres">
      <dgm:prSet presAssocID="{02FA35EC-3A47-42EC-83AA-C68C2CC47E4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2B43956-1ADE-4221-889C-87BCC94E4042}" type="presOf" srcId="{A3955B7B-D02B-4097-AB4C-10509F8B4841}" destId="{FC6075EC-EA54-4AB8-8627-EB7200083A7D}" srcOrd="1" destOrd="0" presId="urn:microsoft.com/office/officeart/2005/8/layout/vProcess5"/>
    <dgm:cxn modelId="{D243A6F2-9686-4308-B625-557BE78E0660}" type="presOf" srcId="{02FA35EC-3A47-42EC-83AA-C68C2CC47E4A}" destId="{DA267A4F-C37F-4D92-9EE5-B06CDC27D5BD}" srcOrd="0" destOrd="0" presId="urn:microsoft.com/office/officeart/2005/8/layout/vProcess5"/>
    <dgm:cxn modelId="{F3917285-5360-46A9-8675-46AE563891C5}" srcId="{02FA35EC-3A47-42EC-83AA-C68C2CC47E4A}" destId="{BBADE617-F020-4807-B0B0-F97D76724439}" srcOrd="1" destOrd="0" parTransId="{9AF39F69-EF6F-4C2B-B13D-3B158416009C}" sibTransId="{7E0D9703-7CEB-4E27-B244-E35DFAE47048}"/>
    <dgm:cxn modelId="{F7B5DCEA-B598-4AAA-B643-829A63F1C6EE}" srcId="{02FA35EC-3A47-42EC-83AA-C68C2CC47E4A}" destId="{2EBCEC71-7523-4378-BE97-72C799AEE10F}" srcOrd="3" destOrd="0" parTransId="{A1A86257-184D-4604-B14F-EAC284A7C10B}" sibTransId="{5CA5A41D-8B21-4B30-8C57-9B9ABE74A2D4}"/>
    <dgm:cxn modelId="{E62F89D5-3180-494A-96F8-0D5DAFE7C0B2}" type="presOf" srcId="{BBADE617-F020-4807-B0B0-F97D76724439}" destId="{3C52CDF6-E2A5-4C0B-B595-96A8367F9A90}" srcOrd="0" destOrd="0" presId="urn:microsoft.com/office/officeart/2005/8/layout/vProcess5"/>
    <dgm:cxn modelId="{39086F90-6164-4250-83AE-1A2D74BE65C9}" type="presOf" srcId="{94AAC16F-7864-4923-B1B2-1B1905BCCA90}" destId="{F7974010-AB95-436E-AD54-BAE7E114C481}" srcOrd="0" destOrd="0" presId="urn:microsoft.com/office/officeart/2005/8/layout/vProcess5"/>
    <dgm:cxn modelId="{45BC653C-585B-47C4-BD9C-3747D4332F7F}" type="presOf" srcId="{AF5E129C-900E-4D24-A952-91D330FD9896}" destId="{378513E3-B0C8-4818-9931-17EF8711427F}" srcOrd="0" destOrd="0" presId="urn:microsoft.com/office/officeart/2005/8/layout/vProcess5"/>
    <dgm:cxn modelId="{2D91C94A-11B5-4A3D-B267-4E35DBC2DB56}" type="presOf" srcId="{5A96FCBB-C2AB-4EB8-8D72-534F1753D9C8}" destId="{DEF5B88C-745B-45BD-84F7-B02418FF253B}" srcOrd="0" destOrd="0" presId="urn:microsoft.com/office/officeart/2005/8/layout/vProcess5"/>
    <dgm:cxn modelId="{9404A3B7-6905-4514-B328-BE659EE89B5C}" srcId="{02FA35EC-3A47-42EC-83AA-C68C2CC47E4A}" destId="{94AAC16F-7864-4923-B1B2-1B1905BCCA90}" srcOrd="0" destOrd="0" parTransId="{E207A13A-0BD6-4DAE-8298-51A714B5F40C}" sibTransId="{5A96FCBB-C2AB-4EB8-8D72-534F1753D9C8}"/>
    <dgm:cxn modelId="{89D8DB8A-BADE-4E3E-9CBC-9F19DA8875C9}" srcId="{02FA35EC-3A47-42EC-83AA-C68C2CC47E4A}" destId="{A3955B7B-D02B-4097-AB4C-10509F8B4841}" srcOrd="2" destOrd="0" parTransId="{9C47DA72-D432-4DB7-B48C-CE44F0FFD1D9}" sibTransId="{AF5E129C-900E-4D24-A952-91D330FD9896}"/>
    <dgm:cxn modelId="{F9E40788-618C-481F-BD49-74E6D5E19B5C}" type="presOf" srcId="{7E0D9703-7CEB-4E27-B244-E35DFAE47048}" destId="{B2C1B1DD-567E-4F06-9673-A169B12C75B0}" srcOrd="0" destOrd="0" presId="urn:microsoft.com/office/officeart/2005/8/layout/vProcess5"/>
    <dgm:cxn modelId="{24F32216-01AF-4804-A5CC-B3C1CE1A6D8A}" type="presOf" srcId="{A3955B7B-D02B-4097-AB4C-10509F8B4841}" destId="{D9562EF7-5AE5-4AC1-BFED-6A79A3098747}" srcOrd="0" destOrd="0" presId="urn:microsoft.com/office/officeart/2005/8/layout/vProcess5"/>
    <dgm:cxn modelId="{EE2C206D-EEA0-4DF7-AC02-01B337F2B3C0}" type="presOf" srcId="{2EBCEC71-7523-4378-BE97-72C799AEE10F}" destId="{19D0B24B-312B-471C-BDDE-5FB158B5B4BB}" srcOrd="1" destOrd="0" presId="urn:microsoft.com/office/officeart/2005/8/layout/vProcess5"/>
    <dgm:cxn modelId="{F3A76AED-BB19-44A5-A83A-1860B5DEB224}" type="presOf" srcId="{BBADE617-F020-4807-B0B0-F97D76724439}" destId="{34250074-9681-4C54-B1B6-9C56AC543411}" srcOrd="1" destOrd="0" presId="urn:microsoft.com/office/officeart/2005/8/layout/vProcess5"/>
    <dgm:cxn modelId="{5EAC22D7-2D54-4D83-ADE6-9C64B51ED12E}" type="presOf" srcId="{94AAC16F-7864-4923-B1B2-1B1905BCCA90}" destId="{51BD0F7A-D422-4310-89BB-68AAF25E4492}" srcOrd="1" destOrd="0" presId="urn:microsoft.com/office/officeart/2005/8/layout/vProcess5"/>
    <dgm:cxn modelId="{FBAB0C39-A549-4550-8B49-6A0FBBD98262}" type="presOf" srcId="{2EBCEC71-7523-4378-BE97-72C799AEE10F}" destId="{2C2EEE50-7EDF-4B9D-AAAB-FB1F10C992BA}" srcOrd="0" destOrd="0" presId="urn:microsoft.com/office/officeart/2005/8/layout/vProcess5"/>
    <dgm:cxn modelId="{2E7CCFA9-8444-4134-A988-6301642D1092}" type="presParOf" srcId="{DA267A4F-C37F-4D92-9EE5-B06CDC27D5BD}" destId="{28E5F71F-72AF-42C3-8A68-E1270278CAEB}" srcOrd="0" destOrd="0" presId="urn:microsoft.com/office/officeart/2005/8/layout/vProcess5"/>
    <dgm:cxn modelId="{D3D0E563-FC2F-4841-8653-2A73BB73586C}" type="presParOf" srcId="{DA267A4F-C37F-4D92-9EE5-B06CDC27D5BD}" destId="{F7974010-AB95-436E-AD54-BAE7E114C481}" srcOrd="1" destOrd="0" presId="urn:microsoft.com/office/officeart/2005/8/layout/vProcess5"/>
    <dgm:cxn modelId="{4B4369F4-794A-433E-9A66-4BFCDF2FD84B}" type="presParOf" srcId="{DA267A4F-C37F-4D92-9EE5-B06CDC27D5BD}" destId="{3C52CDF6-E2A5-4C0B-B595-96A8367F9A90}" srcOrd="2" destOrd="0" presId="urn:microsoft.com/office/officeart/2005/8/layout/vProcess5"/>
    <dgm:cxn modelId="{F4397A82-3879-4666-8E7C-9628D478CF57}" type="presParOf" srcId="{DA267A4F-C37F-4D92-9EE5-B06CDC27D5BD}" destId="{D9562EF7-5AE5-4AC1-BFED-6A79A3098747}" srcOrd="3" destOrd="0" presId="urn:microsoft.com/office/officeart/2005/8/layout/vProcess5"/>
    <dgm:cxn modelId="{3FDBBC6E-01A9-4625-9CB7-70C00434EDCF}" type="presParOf" srcId="{DA267A4F-C37F-4D92-9EE5-B06CDC27D5BD}" destId="{2C2EEE50-7EDF-4B9D-AAAB-FB1F10C992BA}" srcOrd="4" destOrd="0" presId="urn:microsoft.com/office/officeart/2005/8/layout/vProcess5"/>
    <dgm:cxn modelId="{54288F19-48D9-49CA-8D37-FC4FB7C8C26D}" type="presParOf" srcId="{DA267A4F-C37F-4D92-9EE5-B06CDC27D5BD}" destId="{DEF5B88C-745B-45BD-84F7-B02418FF253B}" srcOrd="5" destOrd="0" presId="urn:microsoft.com/office/officeart/2005/8/layout/vProcess5"/>
    <dgm:cxn modelId="{010CCE75-2AFE-47CD-B273-0DC503446DC2}" type="presParOf" srcId="{DA267A4F-C37F-4D92-9EE5-B06CDC27D5BD}" destId="{B2C1B1DD-567E-4F06-9673-A169B12C75B0}" srcOrd="6" destOrd="0" presId="urn:microsoft.com/office/officeart/2005/8/layout/vProcess5"/>
    <dgm:cxn modelId="{5F82E6BA-2283-4DDA-94EA-9F5099D12D29}" type="presParOf" srcId="{DA267A4F-C37F-4D92-9EE5-B06CDC27D5BD}" destId="{378513E3-B0C8-4818-9931-17EF8711427F}" srcOrd="7" destOrd="0" presId="urn:microsoft.com/office/officeart/2005/8/layout/vProcess5"/>
    <dgm:cxn modelId="{62513AC6-E298-419A-96FF-4CE1F556C450}" type="presParOf" srcId="{DA267A4F-C37F-4D92-9EE5-B06CDC27D5BD}" destId="{51BD0F7A-D422-4310-89BB-68AAF25E4492}" srcOrd="8" destOrd="0" presId="urn:microsoft.com/office/officeart/2005/8/layout/vProcess5"/>
    <dgm:cxn modelId="{F4B5F4FE-F955-4E6C-9774-A138AF1C9BB4}" type="presParOf" srcId="{DA267A4F-C37F-4D92-9EE5-B06CDC27D5BD}" destId="{34250074-9681-4C54-B1B6-9C56AC543411}" srcOrd="9" destOrd="0" presId="urn:microsoft.com/office/officeart/2005/8/layout/vProcess5"/>
    <dgm:cxn modelId="{B349B6C4-25D4-4AE6-B6E6-BD75CBD8A40E}" type="presParOf" srcId="{DA267A4F-C37F-4D92-9EE5-B06CDC27D5BD}" destId="{FC6075EC-EA54-4AB8-8627-EB7200083A7D}" srcOrd="10" destOrd="0" presId="urn:microsoft.com/office/officeart/2005/8/layout/vProcess5"/>
    <dgm:cxn modelId="{EE4F109F-E7B1-4445-85C4-3FB35B08B6E0}" type="presParOf" srcId="{DA267A4F-C37F-4D92-9EE5-B06CDC27D5BD}" destId="{19D0B24B-312B-471C-BDDE-5FB158B5B4B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84A802-B434-4B6D-B107-6F94324C5605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DE453B-43D3-43F7-92B7-06BB3AB25E79}">
      <dgm:prSet/>
      <dgm:spPr/>
      <dgm:t>
        <a:bodyPr/>
        <a:lstStyle/>
        <a:p>
          <a:r>
            <a:rPr lang="pl-PL" dirty="0"/>
            <a:t>8 uczestników przyspieszało </a:t>
          </a:r>
          <a:r>
            <a:rPr lang="pl-PL" dirty="0" smtClean="0"/>
            <a:t>szacowanie</a:t>
          </a:r>
          <a:r>
            <a:rPr lang="pl-PL" dirty="0"/>
            <a:t>.</a:t>
          </a:r>
          <a:endParaRPr lang="en-US" dirty="0"/>
        </a:p>
      </dgm:t>
    </dgm:pt>
    <dgm:pt modelId="{CD1B69F9-98D2-4033-81CF-6386A060D9BA}" type="parTrans" cxnId="{D1768951-8A6A-4925-947B-72C08A03BB11}">
      <dgm:prSet/>
      <dgm:spPr/>
      <dgm:t>
        <a:bodyPr/>
        <a:lstStyle/>
        <a:p>
          <a:endParaRPr lang="en-US"/>
        </a:p>
      </dgm:t>
    </dgm:pt>
    <dgm:pt modelId="{8AC5ECEE-ABB7-4C4F-9026-E45FF43129F3}" type="sibTrans" cxnId="{D1768951-8A6A-4925-947B-72C08A03BB11}">
      <dgm:prSet/>
      <dgm:spPr/>
      <dgm:t>
        <a:bodyPr/>
        <a:lstStyle/>
        <a:p>
          <a:endParaRPr lang="en-US"/>
        </a:p>
      </dgm:t>
    </dgm:pt>
    <dgm:pt modelId="{450A7FDD-1FB3-4C89-AB0C-EC897CDBFC7E}">
      <dgm:prSet/>
      <dgm:spPr/>
      <dgm:t>
        <a:bodyPr/>
        <a:lstStyle/>
        <a:p>
          <a:r>
            <a:rPr lang="pl-PL"/>
            <a:t>6 uczestników zwalniało szacowanie.</a:t>
          </a:r>
          <a:endParaRPr lang="en-US"/>
        </a:p>
      </dgm:t>
    </dgm:pt>
    <dgm:pt modelId="{82FA9D6F-096B-4894-979D-0E6CCE8857EA}" type="parTrans" cxnId="{3DF74CA7-E5E1-43C6-9E8D-B6AAA03FBBB0}">
      <dgm:prSet/>
      <dgm:spPr/>
      <dgm:t>
        <a:bodyPr/>
        <a:lstStyle/>
        <a:p>
          <a:endParaRPr lang="en-US"/>
        </a:p>
      </dgm:t>
    </dgm:pt>
    <dgm:pt modelId="{9602136B-38AF-4218-9871-C18C123A65A4}" type="sibTrans" cxnId="{3DF74CA7-E5E1-43C6-9E8D-B6AAA03FBBB0}">
      <dgm:prSet/>
      <dgm:spPr/>
      <dgm:t>
        <a:bodyPr/>
        <a:lstStyle/>
        <a:p>
          <a:endParaRPr lang="en-US"/>
        </a:p>
      </dgm:t>
    </dgm:pt>
    <dgm:pt modelId="{74454389-A100-4869-A27D-0C01CB340CA1}">
      <dgm:prSet/>
      <dgm:spPr/>
      <dgm:t>
        <a:bodyPr/>
        <a:lstStyle/>
        <a:p>
          <a:r>
            <a:rPr lang="pl-PL" dirty="0" smtClean="0"/>
            <a:t>Trzy najdokładniejsze osoby pomyliły </a:t>
          </a:r>
          <a:r>
            <a:rPr lang="pl-PL" dirty="0"/>
            <a:t>się o </a:t>
          </a:r>
          <a:r>
            <a:rPr lang="pl-PL" dirty="0" smtClean="0"/>
            <a:t>0,03 sekundy, uzyskując czasy 10,03 sekundy oraz 9,97 sekundy i 9,97 sekundy .</a:t>
          </a:r>
          <a:endParaRPr lang="en-US" dirty="0"/>
        </a:p>
      </dgm:t>
    </dgm:pt>
    <dgm:pt modelId="{88D2BB60-6B41-4CDD-B546-8420FE7FE7E3}" type="parTrans" cxnId="{5AADC49A-0E7D-4B8A-822C-B9539ACD0B79}">
      <dgm:prSet/>
      <dgm:spPr/>
      <dgm:t>
        <a:bodyPr/>
        <a:lstStyle/>
        <a:p>
          <a:endParaRPr lang="en-US"/>
        </a:p>
      </dgm:t>
    </dgm:pt>
    <dgm:pt modelId="{5C9D885D-98AA-4EA1-9F3A-9475CF0BD585}" type="sibTrans" cxnId="{5AADC49A-0E7D-4B8A-822C-B9539ACD0B79}">
      <dgm:prSet/>
      <dgm:spPr/>
      <dgm:t>
        <a:bodyPr/>
        <a:lstStyle/>
        <a:p>
          <a:endParaRPr lang="en-US"/>
        </a:p>
      </dgm:t>
    </dgm:pt>
    <dgm:pt modelId="{56C5096B-E743-4E26-9891-76D24B5627C6}">
      <dgm:prSet/>
      <dgm:spPr/>
      <dgm:t>
        <a:bodyPr/>
        <a:lstStyle/>
        <a:p>
          <a:r>
            <a:rPr lang="pl-PL" dirty="0"/>
            <a:t>Najniedokładniejsza osoba pomyliła się o </a:t>
          </a:r>
          <a:r>
            <a:rPr lang="pl-PL" dirty="0" smtClean="0"/>
            <a:t>5,26 </a:t>
          </a:r>
          <a:r>
            <a:rPr lang="pl-PL" dirty="0"/>
            <a:t>sekundy. </a:t>
          </a:r>
          <a:endParaRPr lang="en-US" dirty="0"/>
        </a:p>
      </dgm:t>
    </dgm:pt>
    <dgm:pt modelId="{3F25A92C-CBCE-4115-923F-99DCAF75F64E}" type="parTrans" cxnId="{6520AD6B-0EA5-4B93-8870-93C8CE1ED58D}">
      <dgm:prSet/>
      <dgm:spPr/>
      <dgm:t>
        <a:bodyPr/>
        <a:lstStyle/>
        <a:p>
          <a:endParaRPr lang="en-US"/>
        </a:p>
      </dgm:t>
    </dgm:pt>
    <dgm:pt modelId="{34667C7C-D966-4CC8-8D39-C576599F0166}" type="sibTrans" cxnId="{6520AD6B-0EA5-4B93-8870-93C8CE1ED58D}">
      <dgm:prSet/>
      <dgm:spPr/>
      <dgm:t>
        <a:bodyPr/>
        <a:lstStyle/>
        <a:p>
          <a:endParaRPr lang="en-US"/>
        </a:p>
      </dgm:t>
    </dgm:pt>
    <dgm:pt modelId="{75D114F6-2A7C-498B-97F3-A7F8F41F0C18}" type="pres">
      <dgm:prSet presAssocID="{3584A802-B434-4B6D-B107-6F94324C56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82A2DD8-044B-436A-A8F7-2E21465BCE90}" type="pres">
      <dgm:prSet presAssocID="{6ADE453B-43D3-43F7-92B7-06BB3AB25E7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24C6F8-224B-44DA-A9B6-EDB0EE9EF839}" type="pres">
      <dgm:prSet presAssocID="{8AC5ECEE-ABB7-4C4F-9026-E45FF43129F3}" presName="spacer" presStyleCnt="0"/>
      <dgm:spPr/>
    </dgm:pt>
    <dgm:pt modelId="{E44C609A-98EA-4998-BFA2-C415D79B1A21}" type="pres">
      <dgm:prSet presAssocID="{450A7FDD-1FB3-4C89-AB0C-EC897CDBFC7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BCC227-696E-4777-A4D2-5538B4314101}" type="pres">
      <dgm:prSet presAssocID="{9602136B-38AF-4218-9871-C18C123A65A4}" presName="spacer" presStyleCnt="0"/>
      <dgm:spPr/>
    </dgm:pt>
    <dgm:pt modelId="{03680B47-247E-489E-80B8-509B9F8A638B}" type="pres">
      <dgm:prSet presAssocID="{74454389-A100-4869-A27D-0C01CB340CA1}" presName="parentText" presStyleLbl="node1" presStyleIdx="2" presStyleCnt="4" custLinFactNeighborX="582" custLinFactNeighborY="5375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4BC1A2-3CFE-495A-88F9-8D21EC71BD45}" type="pres">
      <dgm:prSet presAssocID="{5C9D885D-98AA-4EA1-9F3A-9475CF0BD585}" presName="spacer" presStyleCnt="0"/>
      <dgm:spPr/>
    </dgm:pt>
    <dgm:pt modelId="{01592574-3278-4F1B-8301-B0403A7B645F}" type="pres">
      <dgm:prSet presAssocID="{56C5096B-E743-4E26-9891-76D24B5627C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1768951-8A6A-4925-947B-72C08A03BB11}" srcId="{3584A802-B434-4B6D-B107-6F94324C5605}" destId="{6ADE453B-43D3-43F7-92B7-06BB3AB25E79}" srcOrd="0" destOrd="0" parTransId="{CD1B69F9-98D2-4033-81CF-6386A060D9BA}" sibTransId="{8AC5ECEE-ABB7-4C4F-9026-E45FF43129F3}"/>
    <dgm:cxn modelId="{6520AD6B-0EA5-4B93-8870-93C8CE1ED58D}" srcId="{3584A802-B434-4B6D-B107-6F94324C5605}" destId="{56C5096B-E743-4E26-9891-76D24B5627C6}" srcOrd="3" destOrd="0" parTransId="{3F25A92C-CBCE-4115-923F-99DCAF75F64E}" sibTransId="{34667C7C-D966-4CC8-8D39-C576599F0166}"/>
    <dgm:cxn modelId="{49955AAB-4E90-49EA-8495-D4ED18817538}" type="presOf" srcId="{56C5096B-E743-4E26-9891-76D24B5627C6}" destId="{01592574-3278-4F1B-8301-B0403A7B645F}" srcOrd="0" destOrd="0" presId="urn:microsoft.com/office/officeart/2005/8/layout/vList2"/>
    <dgm:cxn modelId="{8823A56A-9A78-4355-8026-985FF8E25784}" type="presOf" srcId="{450A7FDD-1FB3-4C89-AB0C-EC897CDBFC7E}" destId="{E44C609A-98EA-4998-BFA2-C415D79B1A21}" srcOrd="0" destOrd="0" presId="urn:microsoft.com/office/officeart/2005/8/layout/vList2"/>
    <dgm:cxn modelId="{C49E5CAC-A295-4D59-93F7-BAF2D1E0D708}" type="presOf" srcId="{6ADE453B-43D3-43F7-92B7-06BB3AB25E79}" destId="{282A2DD8-044B-436A-A8F7-2E21465BCE90}" srcOrd="0" destOrd="0" presId="urn:microsoft.com/office/officeart/2005/8/layout/vList2"/>
    <dgm:cxn modelId="{DCAAA589-D1BD-4C4E-9F01-6FF6970BE978}" type="presOf" srcId="{3584A802-B434-4B6D-B107-6F94324C5605}" destId="{75D114F6-2A7C-498B-97F3-A7F8F41F0C18}" srcOrd="0" destOrd="0" presId="urn:microsoft.com/office/officeart/2005/8/layout/vList2"/>
    <dgm:cxn modelId="{3DF74CA7-E5E1-43C6-9E8D-B6AAA03FBBB0}" srcId="{3584A802-B434-4B6D-B107-6F94324C5605}" destId="{450A7FDD-1FB3-4C89-AB0C-EC897CDBFC7E}" srcOrd="1" destOrd="0" parTransId="{82FA9D6F-096B-4894-979D-0E6CCE8857EA}" sibTransId="{9602136B-38AF-4218-9871-C18C123A65A4}"/>
    <dgm:cxn modelId="{5AADC49A-0E7D-4B8A-822C-B9539ACD0B79}" srcId="{3584A802-B434-4B6D-B107-6F94324C5605}" destId="{74454389-A100-4869-A27D-0C01CB340CA1}" srcOrd="2" destOrd="0" parTransId="{88D2BB60-6B41-4CDD-B546-8420FE7FE7E3}" sibTransId="{5C9D885D-98AA-4EA1-9F3A-9475CF0BD585}"/>
    <dgm:cxn modelId="{6B5561D9-C67F-4657-91ED-4E35D61CF161}" type="presOf" srcId="{74454389-A100-4869-A27D-0C01CB340CA1}" destId="{03680B47-247E-489E-80B8-509B9F8A638B}" srcOrd="0" destOrd="0" presId="urn:microsoft.com/office/officeart/2005/8/layout/vList2"/>
    <dgm:cxn modelId="{462CE50D-BFF4-48BF-BFE6-D5624C9DDD34}" type="presParOf" srcId="{75D114F6-2A7C-498B-97F3-A7F8F41F0C18}" destId="{282A2DD8-044B-436A-A8F7-2E21465BCE90}" srcOrd="0" destOrd="0" presId="urn:microsoft.com/office/officeart/2005/8/layout/vList2"/>
    <dgm:cxn modelId="{8682BC11-A26C-41A9-BB35-54AB56931999}" type="presParOf" srcId="{75D114F6-2A7C-498B-97F3-A7F8F41F0C18}" destId="{6724C6F8-224B-44DA-A9B6-EDB0EE9EF839}" srcOrd="1" destOrd="0" presId="urn:microsoft.com/office/officeart/2005/8/layout/vList2"/>
    <dgm:cxn modelId="{ADC7CD6A-8C92-4456-8A0F-02679AD2C747}" type="presParOf" srcId="{75D114F6-2A7C-498B-97F3-A7F8F41F0C18}" destId="{E44C609A-98EA-4998-BFA2-C415D79B1A21}" srcOrd="2" destOrd="0" presId="urn:microsoft.com/office/officeart/2005/8/layout/vList2"/>
    <dgm:cxn modelId="{BBA9CBA7-3DCC-4D73-983B-97213D0F9C00}" type="presParOf" srcId="{75D114F6-2A7C-498B-97F3-A7F8F41F0C18}" destId="{6FBCC227-696E-4777-A4D2-5538B4314101}" srcOrd="3" destOrd="0" presId="urn:microsoft.com/office/officeart/2005/8/layout/vList2"/>
    <dgm:cxn modelId="{56D97609-F534-43EE-BF1E-7A759266DA62}" type="presParOf" srcId="{75D114F6-2A7C-498B-97F3-A7F8F41F0C18}" destId="{03680B47-247E-489E-80B8-509B9F8A638B}" srcOrd="4" destOrd="0" presId="urn:microsoft.com/office/officeart/2005/8/layout/vList2"/>
    <dgm:cxn modelId="{AAC121D1-FE99-45B9-98BE-39BCA274B1CA}" type="presParOf" srcId="{75D114F6-2A7C-498B-97F3-A7F8F41F0C18}" destId="{0F4BC1A2-3CFE-495A-88F9-8D21EC71BD45}" srcOrd="5" destOrd="0" presId="urn:microsoft.com/office/officeart/2005/8/layout/vList2"/>
    <dgm:cxn modelId="{EDE85956-071A-4EE6-8E5F-1733F28B8528}" type="presParOf" srcId="{75D114F6-2A7C-498B-97F3-A7F8F41F0C18}" destId="{01592574-3278-4F1B-8301-B0403A7B645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E7BE13-A8B9-4008-B48F-80705FBD079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6974A71-D50F-4BC5-BF6A-CF82281B842D}">
      <dgm:prSet/>
      <dgm:spPr/>
      <dgm:t>
        <a:bodyPr/>
        <a:lstStyle/>
        <a:p>
          <a:r>
            <a:rPr lang="pl-PL" dirty="0"/>
            <a:t>W wyniku </a:t>
          </a:r>
          <a:r>
            <a:rPr lang="pl-PL" dirty="0" smtClean="0"/>
            <a:t>przeprowadzonego </a:t>
          </a:r>
          <a:r>
            <a:rPr lang="pl-PL" dirty="0"/>
            <a:t>eksperymentu ustalono, że ludzie są w stanie oszacować czas 10 sekund. </a:t>
          </a:r>
        </a:p>
        <a:p>
          <a:endParaRPr lang="en-US" dirty="0"/>
        </a:p>
      </dgm:t>
    </dgm:pt>
    <dgm:pt modelId="{C0CDB2E2-BA48-4801-8145-1DFD4D4A7089}" type="parTrans" cxnId="{C90365B3-B102-4A1D-ADD8-25676E838B31}">
      <dgm:prSet/>
      <dgm:spPr/>
      <dgm:t>
        <a:bodyPr/>
        <a:lstStyle/>
        <a:p>
          <a:endParaRPr lang="en-US"/>
        </a:p>
      </dgm:t>
    </dgm:pt>
    <dgm:pt modelId="{DB9B4DBA-F0C1-498D-9797-F4C4E01AADEC}" type="sibTrans" cxnId="{C90365B3-B102-4A1D-ADD8-25676E838B31}">
      <dgm:prSet/>
      <dgm:spPr/>
      <dgm:t>
        <a:bodyPr/>
        <a:lstStyle/>
        <a:p>
          <a:endParaRPr lang="en-US"/>
        </a:p>
      </dgm:t>
    </dgm:pt>
    <dgm:pt modelId="{483E73D7-3AE5-4DEB-B012-5FADAF0E0813}">
      <dgm:prSet/>
      <dgm:spPr/>
      <dgm:t>
        <a:bodyPr/>
        <a:lstStyle/>
        <a:p>
          <a:r>
            <a:rPr lang="pl-PL" dirty="0"/>
            <a:t>Wyniki uzyskane przez uczestników były zbliżone.</a:t>
          </a:r>
          <a:endParaRPr lang="en-US" dirty="0"/>
        </a:p>
      </dgm:t>
    </dgm:pt>
    <dgm:pt modelId="{626EFCE4-1AB7-454F-B35C-45AC500D6F5B}" type="parTrans" cxnId="{AB16E65B-9A2E-4336-A763-D09099C861A2}">
      <dgm:prSet/>
      <dgm:spPr/>
      <dgm:t>
        <a:bodyPr/>
        <a:lstStyle/>
        <a:p>
          <a:endParaRPr lang="en-US"/>
        </a:p>
      </dgm:t>
    </dgm:pt>
    <dgm:pt modelId="{E0A099A1-68BF-430F-94C0-55D8B960725E}" type="sibTrans" cxnId="{AB16E65B-9A2E-4336-A763-D09099C861A2}">
      <dgm:prSet/>
      <dgm:spPr/>
      <dgm:t>
        <a:bodyPr/>
        <a:lstStyle/>
        <a:p>
          <a:endParaRPr lang="en-US"/>
        </a:p>
      </dgm:t>
    </dgm:pt>
    <dgm:pt modelId="{E71A67FE-B5CA-488B-AF15-71BAD041C085}">
      <dgm:prSet/>
      <dgm:spPr/>
      <dgm:t>
        <a:bodyPr/>
        <a:lstStyle/>
        <a:p>
          <a:r>
            <a:rPr lang="pl-PL" dirty="0"/>
            <a:t>Ustalono, że ludzie uczą się szacować czas, </a:t>
          </a:r>
          <a:r>
            <a:rPr lang="pl-PL"/>
            <a:t>gdyż </a:t>
          </a:r>
          <a:r>
            <a:rPr lang="pl-PL" smtClean="0"/>
            <a:t>wyniki </a:t>
          </a:r>
          <a:r>
            <a:rPr lang="pl-PL" dirty="0"/>
            <a:t>kolejnych prób </a:t>
          </a:r>
          <a:r>
            <a:rPr lang="pl-PL" dirty="0" smtClean="0"/>
            <a:t>dawały </a:t>
          </a:r>
          <a:r>
            <a:rPr lang="pl-PL" dirty="0"/>
            <a:t>lepsze rezultaty niż pierwszej próby. </a:t>
          </a:r>
          <a:endParaRPr lang="en-US" dirty="0"/>
        </a:p>
      </dgm:t>
    </dgm:pt>
    <dgm:pt modelId="{9BC31EE4-E717-4D14-8B39-BF2261BD6F1B}" type="parTrans" cxnId="{8EB64CFD-14C2-4728-92E3-A4FBB8BBD904}">
      <dgm:prSet/>
      <dgm:spPr/>
      <dgm:t>
        <a:bodyPr/>
        <a:lstStyle/>
        <a:p>
          <a:endParaRPr lang="en-US"/>
        </a:p>
      </dgm:t>
    </dgm:pt>
    <dgm:pt modelId="{3103A723-CE74-40D4-B407-27D513A9908C}" type="sibTrans" cxnId="{8EB64CFD-14C2-4728-92E3-A4FBB8BBD904}">
      <dgm:prSet/>
      <dgm:spPr/>
      <dgm:t>
        <a:bodyPr/>
        <a:lstStyle/>
        <a:p>
          <a:endParaRPr lang="en-US"/>
        </a:p>
      </dgm:t>
    </dgm:pt>
    <dgm:pt modelId="{15E61252-BBE9-470E-ACED-70F45474A2A8}">
      <dgm:prSet/>
      <dgm:spPr/>
      <dgm:t>
        <a:bodyPr/>
        <a:lstStyle/>
        <a:p>
          <a:r>
            <a:rPr lang="pl-PL" dirty="0"/>
            <a:t>Ustalono, że wiek osoby szacującej ma </a:t>
          </a:r>
          <a:r>
            <a:rPr lang="pl-PL" dirty="0" smtClean="0"/>
            <a:t>znaczenie, a dorośli </a:t>
          </a:r>
          <a:r>
            <a:rPr lang="pl-PL" dirty="0"/>
            <a:t>lepiej szacują czas niż dzieci. </a:t>
          </a:r>
          <a:endParaRPr lang="en-US" dirty="0"/>
        </a:p>
      </dgm:t>
    </dgm:pt>
    <dgm:pt modelId="{366ACA2F-6E53-4F7C-8FD7-A1C3DD857B18}" type="parTrans" cxnId="{AF05C18D-C04B-42FF-9296-7BFD8DFE1C7E}">
      <dgm:prSet/>
      <dgm:spPr/>
      <dgm:t>
        <a:bodyPr/>
        <a:lstStyle/>
        <a:p>
          <a:endParaRPr lang="en-US"/>
        </a:p>
      </dgm:t>
    </dgm:pt>
    <dgm:pt modelId="{3B4FB822-B15E-4368-8D45-CC134F9BAD0F}" type="sibTrans" cxnId="{AF05C18D-C04B-42FF-9296-7BFD8DFE1C7E}">
      <dgm:prSet/>
      <dgm:spPr/>
      <dgm:t>
        <a:bodyPr/>
        <a:lstStyle/>
        <a:p>
          <a:endParaRPr lang="en-US"/>
        </a:p>
      </dgm:t>
    </dgm:pt>
    <dgm:pt modelId="{8FA4171A-EE2A-40BF-A6FD-EFD66582449C}" type="pres">
      <dgm:prSet presAssocID="{B2E7BE13-A8B9-4008-B48F-80705FBD07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7A9D544-6EF3-4CBA-96CC-7B46F402CFA9}" type="pres">
      <dgm:prSet presAssocID="{86974A71-D50F-4BC5-BF6A-CF82281B842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D46EFC-7FCF-4CA4-A15A-DAF0F7990BA9}" type="pres">
      <dgm:prSet presAssocID="{DB9B4DBA-F0C1-498D-9797-F4C4E01AADEC}" presName="spacer" presStyleCnt="0"/>
      <dgm:spPr/>
    </dgm:pt>
    <dgm:pt modelId="{5732D904-95A5-40B3-8D8D-AF2FE1A54DE6}" type="pres">
      <dgm:prSet presAssocID="{483E73D7-3AE5-4DEB-B012-5FADAF0E08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38E820-3AA2-4CCD-BE70-3C12C7792BBD}" type="pres">
      <dgm:prSet presAssocID="{E0A099A1-68BF-430F-94C0-55D8B960725E}" presName="spacer" presStyleCnt="0"/>
      <dgm:spPr/>
    </dgm:pt>
    <dgm:pt modelId="{8E818CAB-D9FA-42A6-A0E1-BFAD8B14F7D2}" type="pres">
      <dgm:prSet presAssocID="{E71A67FE-B5CA-488B-AF15-71BAD041C08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73DDE0-A7C4-4B9C-B772-003D36BB1800}" type="pres">
      <dgm:prSet presAssocID="{3103A723-CE74-40D4-B407-27D513A9908C}" presName="spacer" presStyleCnt="0"/>
      <dgm:spPr/>
    </dgm:pt>
    <dgm:pt modelId="{4BCD16E6-CD65-40C1-AD1B-A5C54D301376}" type="pres">
      <dgm:prSet presAssocID="{15E61252-BBE9-470E-ACED-70F45474A2A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96C48D4-C5ED-4DB5-9755-04DC6E6383BB}" type="presOf" srcId="{E71A67FE-B5CA-488B-AF15-71BAD041C085}" destId="{8E818CAB-D9FA-42A6-A0E1-BFAD8B14F7D2}" srcOrd="0" destOrd="0" presId="urn:microsoft.com/office/officeart/2005/8/layout/vList2"/>
    <dgm:cxn modelId="{AB16E65B-9A2E-4336-A763-D09099C861A2}" srcId="{B2E7BE13-A8B9-4008-B48F-80705FBD0794}" destId="{483E73D7-3AE5-4DEB-B012-5FADAF0E0813}" srcOrd="1" destOrd="0" parTransId="{626EFCE4-1AB7-454F-B35C-45AC500D6F5B}" sibTransId="{E0A099A1-68BF-430F-94C0-55D8B960725E}"/>
    <dgm:cxn modelId="{8EB64CFD-14C2-4728-92E3-A4FBB8BBD904}" srcId="{B2E7BE13-A8B9-4008-B48F-80705FBD0794}" destId="{E71A67FE-B5CA-488B-AF15-71BAD041C085}" srcOrd="2" destOrd="0" parTransId="{9BC31EE4-E717-4D14-8B39-BF2261BD6F1B}" sibTransId="{3103A723-CE74-40D4-B407-27D513A9908C}"/>
    <dgm:cxn modelId="{801C5FF6-E977-46EE-9307-942F2B60E8D4}" type="presOf" srcId="{B2E7BE13-A8B9-4008-B48F-80705FBD0794}" destId="{8FA4171A-EE2A-40BF-A6FD-EFD66582449C}" srcOrd="0" destOrd="0" presId="urn:microsoft.com/office/officeart/2005/8/layout/vList2"/>
    <dgm:cxn modelId="{977F5B86-1533-41BF-BC78-8E0D953DA1CC}" type="presOf" srcId="{86974A71-D50F-4BC5-BF6A-CF82281B842D}" destId="{37A9D544-6EF3-4CBA-96CC-7B46F402CFA9}" srcOrd="0" destOrd="0" presId="urn:microsoft.com/office/officeart/2005/8/layout/vList2"/>
    <dgm:cxn modelId="{AF05C18D-C04B-42FF-9296-7BFD8DFE1C7E}" srcId="{B2E7BE13-A8B9-4008-B48F-80705FBD0794}" destId="{15E61252-BBE9-470E-ACED-70F45474A2A8}" srcOrd="3" destOrd="0" parTransId="{366ACA2F-6E53-4F7C-8FD7-A1C3DD857B18}" sibTransId="{3B4FB822-B15E-4368-8D45-CC134F9BAD0F}"/>
    <dgm:cxn modelId="{7EE146CC-615C-4AA2-8C70-0294E902F586}" type="presOf" srcId="{15E61252-BBE9-470E-ACED-70F45474A2A8}" destId="{4BCD16E6-CD65-40C1-AD1B-A5C54D301376}" srcOrd="0" destOrd="0" presId="urn:microsoft.com/office/officeart/2005/8/layout/vList2"/>
    <dgm:cxn modelId="{FE4100FA-7998-4B5B-AFC2-683EC38F0A67}" type="presOf" srcId="{483E73D7-3AE5-4DEB-B012-5FADAF0E0813}" destId="{5732D904-95A5-40B3-8D8D-AF2FE1A54DE6}" srcOrd="0" destOrd="0" presId="urn:microsoft.com/office/officeart/2005/8/layout/vList2"/>
    <dgm:cxn modelId="{C90365B3-B102-4A1D-ADD8-25676E838B31}" srcId="{B2E7BE13-A8B9-4008-B48F-80705FBD0794}" destId="{86974A71-D50F-4BC5-BF6A-CF82281B842D}" srcOrd="0" destOrd="0" parTransId="{C0CDB2E2-BA48-4801-8145-1DFD4D4A7089}" sibTransId="{DB9B4DBA-F0C1-498D-9797-F4C4E01AADEC}"/>
    <dgm:cxn modelId="{87BB2906-6A3D-486B-BEFC-C97BFA9CD7BD}" type="presParOf" srcId="{8FA4171A-EE2A-40BF-A6FD-EFD66582449C}" destId="{37A9D544-6EF3-4CBA-96CC-7B46F402CFA9}" srcOrd="0" destOrd="0" presId="urn:microsoft.com/office/officeart/2005/8/layout/vList2"/>
    <dgm:cxn modelId="{A81947F4-B9C3-42E0-8CB1-1B558D7C4F45}" type="presParOf" srcId="{8FA4171A-EE2A-40BF-A6FD-EFD66582449C}" destId="{F2D46EFC-7FCF-4CA4-A15A-DAF0F7990BA9}" srcOrd="1" destOrd="0" presId="urn:microsoft.com/office/officeart/2005/8/layout/vList2"/>
    <dgm:cxn modelId="{897083D1-225E-413B-8EBF-7F3A6680F1E3}" type="presParOf" srcId="{8FA4171A-EE2A-40BF-A6FD-EFD66582449C}" destId="{5732D904-95A5-40B3-8D8D-AF2FE1A54DE6}" srcOrd="2" destOrd="0" presId="urn:microsoft.com/office/officeart/2005/8/layout/vList2"/>
    <dgm:cxn modelId="{55A8DBD4-BC9E-4F1F-ADE1-627833541305}" type="presParOf" srcId="{8FA4171A-EE2A-40BF-A6FD-EFD66582449C}" destId="{5638E820-3AA2-4CCD-BE70-3C12C7792BBD}" srcOrd="3" destOrd="0" presId="urn:microsoft.com/office/officeart/2005/8/layout/vList2"/>
    <dgm:cxn modelId="{54B40DAD-7823-4D4B-AA48-272B30378E75}" type="presParOf" srcId="{8FA4171A-EE2A-40BF-A6FD-EFD66582449C}" destId="{8E818CAB-D9FA-42A6-A0E1-BFAD8B14F7D2}" srcOrd="4" destOrd="0" presId="urn:microsoft.com/office/officeart/2005/8/layout/vList2"/>
    <dgm:cxn modelId="{44208FC6-74FA-470D-92CB-36E872370E90}" type="presParOf" srcId="{8FA4171A-EE2A-40BF-A6FD-EFD66582449C}" destId="{3373DDE0-A7C4-4B9C-B772-003D36BB1800}" srcOrd="5" destOrd="0" presId="urn:microsoft.com/office/officeart/2005/8/layout/vList2"/>
    <dgm:cxn modelId="{EFC18177-0BE3-4CFB-AB33-D4C8505DAE5A}" type="presParOf" srcId="{8FA4171A-EE2A-40BF-A6FD-EFD66582449C}" destId="{4BCD16E6-CD65-40C1-AD1B-A5C54D30137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DC6B02-EBDB-4A64-97D4-8B6536B9E2C7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998D36C-7769-4040-ABDD-F5AB7E9D1F51}">
      <dgm:prSet/>
      <dgm:spPr/>
      <dgm:t>
        <a:bodyPr/>
        <a:lstStyle/>
        <a:p>
          <a:r>
            <a:rPr lang="pl-PL" dirty="0"/>
            <a:t>14 osób zostało poproszonych o oszacowanie czasu 10 sekund, w taki sposób, że mieli za zadanie powiedzenie START i odliczenie w myślach 10 sekund i </a:t>
          </a:r>
          <a:r>
            <a:rPr lang="pl-PL" dirty="0" smtClean="0"/>
            <a:t>powiedzenie </a:t>
          </a:r>
          <a:r>
            <a:rPr lang="pl-PL" dirty="0"/>
            <a:t>STOP, w trzech próbach.</a:t>
          </a:r>
          <a:endParaRPr lang="en-US" dirty="0"/>
        </a:p>
      </dgm:t>
    </dgm:pt>
    <dgm:pt modelId="{E2483DDC-76CD-44F3-AFB1-5123EC81E112}" type="parTrans" cxnId="{B4895952-5C75-41B4-8B5A-7C24C776CC4B}">
      <dgm:prSet/>
      <dgm:spPr/>
      <dgm:t>
        <a:bodyPr/>
        <a:lstStyle/>
        <a:p>
          <a:endParaRPr lang="en-US"/>
        </a:p>
      </dgm:t>
    </dgm:pt>
    <dgm:pt modelId="{F9817C31-B727-47A2-A036-C017969DF9EC}" type="sibTrans" cxnId="{B4895952-5C75-41B4-8B5A-7C24C776CC4B}">
      <dgm:prSet/>
      <dgm:spPr/>
      <dgm:t>
        <a:bodyPr/>
        <a:lstStyle/>
        <a:p>
          <a:endParaRPr lang="en-US"/>
        </a:p>
      </dgm:t>
    </dgm:pt>
    <dgm:pt modelId="{86D5C19F-14A8-4D06-8214-2F3FFC42E16F}">
      <dgm:prSet/>
      <dgm:spPr/>
      <dgm:t>
        <a:bodyPr/>
        <a:lstStyle/>
        <a:p>
          <a:r>
            <a:rPr lang="pl-PL"/>
            <a:t>Stoperem zmierzono faktyczny czas pomiędzy START a STOP.</a:t>
          </a:r>
          <a:endParaRPr lang="en-US"/>
        </a:p>
      </dgm:t>
    </dgm:pt>
    <dgm:pt modelId="{74A2DCEE-58F0-4051-B52A-841EDFC64547}" type="parTrans" cxnId="{CAE9E443-09C5-4BA5-93E6-147FD57ADE6B}">
      <dgm:prSet/>
      <dgm:spPr/>
      <dgm:t>
        <a:bodyPr/>
        <a:lstStyle/>
        <a:p>
          <a:endParaRPr lang="en-US"/>
        </a:p>
      </dgm:t>
    </dgm:pt>
    <dgm:pt modelId="{DBEA2DBA-F7A9-4B11-A272-20283AE079FD}" type="sibTrans" cxnId="{CAE9E443-09C5-4BA5-93E6-147FD57ADE6B}">
      <dgm:prSet/>
      <dgm:spPr/>
      <dgm:t>
        <a:bodyPr/>
        <a:lstStyle/>
        <a:p>
          <a:endParaRPr lang="en-US"/>
        </a:p>
      </dgm:t>
    </dgm:pt>
    <dgm:pt modelId="{0A6646F8-9A80-4C45-B3F9-7BD577CE76EA}">
      <dgm:prSet/>
      <dgm:spPr/>
      <dgm:t>
        <a:bodyPr/>
        <a:lstStyle/>
        <a:p>
          <a:r>
            <a:rPr lang="pl-PL" dirty="0"/>
            <a:t>Zapisano zebrane </a:t>
          </a:r>
          <a:r>
            <a:rPr lang="pl-PL" dirty="0" smtClean="0"/>
            <a:t>wyniki i </a:t>
          </a:r>
          <a:r>
            <a:rPr lang="pl-PL" dirty="0"/>
            <a:t>poddano analizie. </a:t>
          </a:r>
          <a:endParaRPr lang="en-US" dirty="0"/>
        </a:p>
      </dgm:t>
    </dgm:pt>
    <dgm:pt modelId="{294388FD-0C0B-4A3B-AB50-4CA3B5754BAF}" type="parTrans" cxnId="{6CCCF57D-DFE1-4F0E-BA12-6E8E5CE79D59}">
      <dgm:prSet/>
      <dgm:spPr/>
      <dgm:t>
        <a:bodyPr/>
        <a:lstStyle/>
        <a:p>
          <a:endParaRPr lang="en-US"/>
        </a:p>
      </dgm:t>
    </dgm:pt>
    <dgm:pt modelId="{7389B5BF-782D-4983-975B-96B3458572B4}" type="sibTrans" cxnId="{6CCCF57D-DFE1-4F0E-BA12-6E8E5CE79D59}">
      <dgm:prSet/>
      <dgm:spPr/>
      <dgm:t>
        <a:bodyPr/>
        <a:lstStyle/>
        <a:p>
          <a:endParaRPr lang="en-US"/>
        </a:p>
      </dgm:t>
    </dgm:pt>
    <dgm:pt modelId="{B738DCEF-4AF4-4857-BD33-AD11563D746E}" type="pres">
      <dgm:prSet presAssocID="{8BDC6B02-EBDB-4A64-97D4-8B6536B9E2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524CB60-3A1F-45F7-99B2-DBD8D5DBAB6E}" type="pres">
      <dgm:prSet presAssocID="{0998D36C-7769-4040-ABDD-F5AB7E9D1F5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24CF7E-4B89-4EC4-9DC5-D8585379F832}" type="pres">
      <dgm:prSet presAssocID="{F9817C31-B727-47A2-A036-C017969DF9EC}" presName="spacer" presStyleCnt="0"/>
      <dgm:spPr/>
    </dgm:pt>
    <dgm:pt modelId="{63C7F583-1252-4B72-89AC-760480B4AB79}" type="pres">
      <dgm:prSet presAssocID="{86D5C19F-14A8-4D06-8214-2F3FFC42E1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640A65-1242-42F7-B45D-C92F0D2C2C38}" type="pres">
      <dgm:prSet presAssocID="{DBEA2DBA-F7A9-4B11-A272-20283AE079FD}" presName="spacer" presStyleCnt="0"/>
      <dgm:spPr/>
    </dgm:pt>
    <dgm:pt modelId="{00B055D6-6D5B-436A-B529-27F26F0A5F9A}" type="pres">
      <dgm:prSet presAssocID="{0A6646F8-9A80-4C45-B3F9-7BD577CE76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AE9E443-09C5-4BA5-93E6-147FD57ADE6B}" srcId="{8BDC6B02-EBDB-4A64-97D4-8B6536B9E2C7}" destId="{86D5C19F-14A8-4D06-8214-2F3FFC42E16F}" srcOrd="1" destOrd="0" parTransId="{74A2DCEE-58F0-4051-B52A-841EDFC64547}" sibTransId="{DBEA2DBA-F7A9-4B11-A272-20283AE079FD}"/>
    <dgm:cxn modelId="{8D10A08D-3859-46E0-982B-64D1CA28E913}" type="presOf" srcId="{0A6646F8-9A80-4C45-B3F9-7BD577CE76EA}" destId="{00B055D6-6D5B-436A-B529-27F26F0A5F9A}" srcOrd="0" destOrd="0" presId="urn:microsoft.com/office/officeart/2005/8/layout/vList2"/>
    <dgm:cxn modelId="{C2A89733-0257-4DCA-A136-12EFA6F24D62}" type="presOf" srcId="{0998D36C-7769-4040-ABDD-F5AB7E9D1F51}" destId="{D524CB60-3A1F-45F7-99B2-DBD8D5DBAB6E}" srcOrd="0" destOrd="0" presId="urn:microsoft.com/office/officeart/2005/8/layout/vList2"/>
    <dgm:cxn modelId="{6CCCF57D-DFE1-4F0E-BA12-6E8E5CE79D59}" srcId="{8BDC6B02-EBDB-4A64-97D4-8B6536B9E2C7}" destId="{0A6646F8-9A80-4C45-B3F9-7BD577CE76EA}" srcOrd="2" destOrd="0" parTransId="{294388FD-0C0B-4A3B-AB50-4CA3B5754BAF}" sibTransId="{7389B5BF-782D-4983-975B-96B3458572B4}"/>
    <dgm:cxn modelId="{CB686353-B25E-4989-A759-54B9B4C054F8}" type="presOf" srcId="{8BDC6B02-EBDB-4A64-97D4-8B6536B9E2C7}" destId="{B738DCEF-4AF4-4857-BD33-AD11563D746E}" srcOrd="0" destOrd="0" presId="urn:microsoft.com/office/officeart/2005/8/layout/vList2"/>
    <dgm:cxn modelId="{B4895952-5C75-41B4-8B5A-7C24C776CC4B}" srcId="{8BDC6B02-EBDB-4A64-97D4-8B6536B9E2C7}" destId="{0998D36C-7769-4040-ABDD-F5AB7E9D1F51}" srcOrd="0" destOrd="0" parTransId="{E2483DDC-76CD-44F3-AFB1-5123EC81E112}" sibTransId="{F9817C31-B727-47A2-A036-C017969DF9EC}"/>
    <dgm:cxn modelId="{064D9E6B-E860-4228-9A0E-736D5F1EEF55}" type="presOf" srcId="{86D5C19F-14A8-4D06-8214-2F3FFC42E16F}" destId="{63C7F583-1252-4B72-89AC-760480B4AB79}" srcOrd="0" destOrd="0" presId="urn:microsoft.com/office/officeart/2005/8/layout/vList2"/>
    <dgm:cxn modelId="{152160CD-DE48-4858-B9E3-E1E530213887}" type="presParOf" srcId="{B738DCEF-4AF4-4857-BD33-AD11563D746E}" destId="{D524CB60-3A1F-45F7-99B2-DBD8D5DBAB6E}" srcOrd="0" destOrd="0" presId="urn:microsoft.com/office/officeart/2005/8/layout/vList2"/>
    <dgm:cxn modelId="{6978EA92-2DE6-4077-B7C7-5E6021E322D0}" type="presParOf" srcId="{B738DCEF-4AF4-4857-BD33-AD11563D746E}" destId="{2324CF7E-4B89-4EC4-9DC5-D8585379F832}" srcOrd="1" destOrd="0" presId="urn:microsoft.com/office/officeart/2005/8/layout/vList2"/>
    <dgm:cxn modelId="{9DB01BEE-3A7A-4BD4-8456-96007CBA95B4}" type="presParOf" srcId="{B738DCEF-4AF4-4857-BD33-AD11563D746E}" destId="{63C7F583-1252-4B72-89AC-760480B4AB79}" srcOrd="2" destOrd="0" presId="urn:microsoft.com/office/officeart/2005/8/layout/vList2"/>
    <dgm:cxn modelId="{2CD25CE5-C374-441C-B8FA-D8573A641B0A}" type="presParOf" srcId="{B738DCEF-4AF4-4857-BD33-AD11563D746E}" destId="{32640A65-1242-42F7-B45D-C92F0D2C2C38}" srcOrd="3" destOrd="0" presId="urn:microsoft.com/office/officeart/2005/8/layout/vList2"/>
    <dgm:cxn modelId="{6FBF2B7C-1C89-4217-B428-70D356282C3A}" type="presParOf" srcId="{B738DCEF-4AF4-4857-BD33-AD11563D746E}" destId="{00B055D6-6D5B-436A-B529-27F26F0A5F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43917A-703E-4507-9E38-146F10CA0E78}" type="doc">
      <dgm:prSet loTypeId="urn:microsoft.com/office/officeart/2005/8/layout/hierarchy5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6D4E3C-0D6E-41B9-898B-F53B26FC80C4}">
      <dgm:prSet/>
      <dgm:spPr/>
      <dgm:t>
        <a:bodyPr/>
        <a:lstStyle/>
        <a:p>
          <a:r>
            <a:rPr lang="pl-PL" dirty="0"/>
            <a:t>Średnia wszystkich średnich wynosi 9,55 sekundy.</a:t>
          </a:r>
          <a:endParaRPr lang="en-US" dirty="0"/>
        </a:p>
      </dgm:t>
    </dgm:pt>
    <dgm:pt modelId="{CB2F1077-D898-4882-A0B5-D79F2779BAF9}" type="parTrans" cxnId="{8B0AA08A-1BA8-462A-837E-7A08E7AEF895}">
      <dgm:prSet/>
      <dgm:spPr/>
      <dgm:t>
        <a:bodyPr/>
        <a:lstStyle/>
        <a:p>
          <a:endParaRPr lang="en-US"/>
        </a:p>
      </dgm:t>
    </dgm:pt>
    <dgm:pt modelId="{124C6652-A6D5-4A8C-9B98-DE31C4CA861D}" type="sibTrans" cxnId="{8B0AA08A-1BA8-462A-837E-7A08E7AEF895}">
      <dgm:prSet/>
      <dgm:spPr/>
      <dgm:t>
        <a:bodyPr/>
        <a:lstStyle/>
        <a:p>
          <a:endParaRPr lang="en-US"/>
        </a:p>
      </dgm:t>
    </dgm:pt>
    <dgm:pt modelId="{D3B52CC7-1A35-4FE3-8ECE-C604EC560EEE}">
      <dgm:prSet/>
      <dgm:spPr/>
      <dgm:t>
        <a:bodyPr/>
        <a:lstStyle/>
        <a:p>
          <a:r>
            <a:rPr lang="pl-PL" dirty="0"/>
            <a:t>Mediana średnich czasów wynosi około </a:t>
          </a:r>
          <a:r>
            <a:rPr lang="pl-PL" dirty="0" smtClean="0"/>
            <a:t>9,79 </a:t>
          </a:r>
          <a:r>
            <a:rPr lang="pl-PL" dirty="0"/>
            <a:t>sekundy.</a:t>
          </a:r>
          <a:endParaRPr lang="en-US" dirty="0"/>
        </a:p>
      </dgm:t>
    </dgm:pt>
    <dgm:pt modelId="{DE917DA9-D34C-4EBC-B6D2-24E5DEDA24C9}" type="parTrans" cxnId="{98563AD5-EE07-423F-B87E-219E49056A82}">
      <dgm:prSet/>
      <dgm:spPr/>
      <dgm:t>
        <a:bodyPr/>
        <a:lstStyle/>
        <a:p>
          <a:endParaRPr lang="en-US"/>
        </a:p>
      </dgm:t>
    </dgm:pt>
    <dgm:pt modelId="{2B1A79E0-BCEB-490C-924C-9FFDE03E7F21}" type="sibTrans" cxnId="{98563AD5-EE07-423F-B87E-219E49056A82}">
      <dgm:prSet/>
      <dgm:spPr/>
      <dgm:t>
        <a:bodyPr/>
        <a:lstStyle/>
        <a:p>
          <a:endParaRPr lang="en-US"/>
        </a:p>
      </dgm:t>
    </dgm:pt>
    <dgm:pt modelId="{26D6DC08-87A5-4102-9A8E-629098328638}">
      <dgm:prSet/>
      <dgm:spPr/>
      <dgm:t>
        <a:bodyPr/>
        <a:lstStyle/>
        <a:p>
          <a:r>
            <a:rPr lang="pl-PL" dirty="0"/>
            <a:t>Odchylenie standardowe wynosi około </a:t>
          </a:r>
          <a:r>
            <a:rPr lang="pl-PL" dirty="0" smtClean="0"/>
            <a:t>1,56 </a:t>
          </a:r>
          <a:r>
            <a:rPr lang="pl-PL" dirty="0"/>
            <a:t>sekundy.</a:t>
          </a:r>
          <a:endParaRPr lang="en-US" dirty="0"/>
        </a:p>
      </dgm:t>
    </dgm:pt>
    <dgm:pt modelId="{1C1C57C6-F342-4191-B8D5-EC5D47B8EB07}" type="parTrans" cxnId="{4A95DDF0-F0F2-4383-853E-93E403ED88FE}">
      <dgm:prSet/>
      <dgm:spPr/>
      <dgm:t>
        <a:bodyPr/>
        <a:lstStyle/>
        <a:p>
          <a:endParaRPr lang="en-US"/>
        </a:p>
      </dgm:t>
    </dgm:pt>
    <dgm:pt modelId="{FC58A2E1-FB48-4380-9E67-E33C13805C05}" type="sibTrans" cxnId="{4A95DDF0-F0F2-4383-853E-93E403ED88FE}">
      <dgm:prSet/>
      <dgm:spPr/>
      <dgm:t>
        <a:bodyPr/>
        <a:lstStyle/>
        <a:p>
          <a:endParaRPr lang="en-US"/>
        </a:p>
      </dgm:t>
    </dgm:pt>
    <dgm:pt modelId="{C8914821-768E-43E6-9F83-F22151B64AAF}" type="pres">
      <dgm:prSet presAssocID="{7F43917A-703E-4507-9E38-146F10CA0E7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F1F7863-4B0E-4962-B8BB-C53C89482BA2}" type="pres">
      <dgm:prSet presAssocID="{7F43917A-703E-4507-9E38-146F10CA0E78}" presName="hierFlow" presStyleCnt="0"/>
      <dgm:spPr/>
    </dgm:pt>
    <dgm:pt modelId="{E6003FAA-3DCF-4413-B4E0-DC582BCA39FF}" type="pres">
      <dgm:prSet presAssocID="{7F43917A-703E-4507-9E38-146F10CA0E78}" presName="firstBuf" presStyleCnt="0"/>
      <dgm:spPr/>
    </dgm:pt>
    <dgm:pt modelId="{A880C2C1-988E-4D07-9D3C-E3E60D3603F0}" type="pres">
      <dgm:prSet presAssocID="{7F43917A-703E-4507-9E38-146F10CA0E7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7DB720E-98BD-48FB-9700-8209AE3D8EBD}" type="pres">
      <dgm:prSet presAssocID="{196D4E3C-0D6E-41B9-898B-F53B26FC80C4}" presName="Name17" presStyleCnt="0"/>
      <dgm:spPr/>
    </dgm:pt>
    <dgm:pt modelId="{847C0384-A3B5-4791-B58F-13E9CF43F426}" type="pres">
      <dgm:prSet presAssocID="{196D4E3C-0D6E-41B9-898B-F53B26FC80C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EAB5310-F8F2-43B9-A6D9-5530E55B79D0}" type="pres">
      <dgm:prSet presAssocID="{196D4E3C-0D6E-41B9-898B-F53B26FC80C4}" presName="hierChild2" presStyleCnt="0"/>
      <dgm:spPr/>
    </dgm:pt>
    <dgm:pt modelId="{8C5A9D69-005B-4416-B123-C06BF78D6EF4}" type="pres">
      <dgm:prSet presAssocID="{7F43917A-703E-4507-9E38-146F10CA0E78}" presName="bgShapesFlow" presStyleCnt="0"/>
      <dgm:spPr/>
    </dgm:pt>
    <dgm:pt modelId="{357FCD92-7727-42AE-86FF-130E737D6E4C}" type="pres">
      <dgm:prSet presAssocID="{D3B52CC7-1A35-4FE3-8ECE-C604EC560EEE}" presName="rectComp" presStyleCnt="0"/>
      <dgm:spPr/>
    </dgm:pt>
    <dgm:pt modelId="{E8D75429-190A-4525-92E3-0B5608370DCE}" type="pres">
      <dgm:prSet presAssocID="{D3B52CC7-1A35-4FE3-8ECE-C604EC560EEE}" presName="bgRect" presStyleLbl="bgShp" presStyleIdx="0" presStyleCnt="2"/>
      <dgm:spPr/>
      <dgm:t>
        <a:bodyPr/>
        <a:lstStyle/>
        <a:p>
          <a:endParaRPr lang="pl-PL"/>
        </a:p>
      </dgm:t>
    </dgm:pt>
    <dgm:pt modelId="{478F8E49-EB95-4A8E-8180-12D1CA07EA7C}" type="pres">
      <dgm:prSet presAssocID="{D3B52CC7-1A35-4FE3-8ECE-C604EC560EEE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94AC67-2CE5-4FD9-9B41-1B0BD79A18B7}" type="pres">
      <dgm:prSet presAssocID="{D3B52CC7-1A35-4FE3-8ECE-C604EC560EEE}" presName="spComp" presStyleCnt="0"/>
      <dgm:spPr/>
    </dgm:pt>
    <dgm:pt modelId="{DFA7E2C0-BEC3-4C64-B998-8E16D7D818F6}" type="pres">
      <dgm:prSet presAssocID="{D3B52CC7-1A35-4FE3-8ECE-C604EC560EEE}" presName="hSp" presStyleCnt="0"/>
      <dgm:spPr/>
    </dgm:pt>
    <dgm:pt modelId="{2D365C19-01DC-4D5F-801B-8D84CFC510A9}" type="pres">
      <dgm:prSet presAssocID="{26D6DC08-87A5-4102-9A8E-629098328638}" presName="rectComp" presStyleCnt="0"/>
      <dgm:spPr/>
    </dgm:pt>
    <dgm:pt modelId="{D78316BB-0EA4-4E75-90F1-5F9B9E733F7E}" type="pres">
      <dgm:prSet presAssocID="{26D6DC08-87A5-4102-9A8E-629098328638}" presName="bgRect" presStyleLbl="bgShp" presStyleIdx="1" presStyleCnt="2"/>
      <dgm:spPr/>
      <dgm:t>
        <a:bodyPr/>
        <a:lstStyle/>
        <a:p>
          <a:endParaRPr lang="pl-PL"/>
        </a:p>
      </dgm:t>
    </dgm:pt>
    <dgm:pt modelId="{443E04C6-F07C-449B-BCE6-EBF7639C82F0}" type="pres">
      <dgm:prSet presAssocID="{26D6DC08-87A5-4102-9A8E-629098328638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BB6C050-379E-46F8-AAD4-C94EAF31A160}" type="presOf" srcId="{D3B52CC7-1A35-4FE3-8ECE-C604EC560EEE}" destId="{E8D75429-190A-4525-92E3-0B5608370DCE}" srcOrd="0" destOrd="0" presId="urn:microsoft.com/office/officeart/2005/8/layout/hierarchy5"/>
    <dgm:cxn modelId="{67ADB8CE-C5F3-4C2A-9774-561638032E2A}" type="presOf" srcId="{26D6DC08-87A5-4102-9A8E-629098328638}" destId="{D78316BB-0EA4-4E75-90F1-5F9B9E733F7E}" srcOrd="0" destOrd="0" presId="urn:microsoft.com/office/officeart/2005/8/layout/hierarchy5"/>
    <dgm:cxn modelId="{1CBA1D47-152E-4976-8F97-DE9763CE157C}" type="presOf" srcId="{196D4E3C-0D6E-41B9-898B-F53B26FC80C4}" destId="{847C0384-A3B5-4791-B58F-13E9CF43F426}" srcOrd="0" destOrd="0" presId="urn:microsoft.com/office/officeart/2005/8/layout/hierarchy5"/>
    <dgm:cxn modelId="{4A95DDF0-F0F2-4383-853E-93E403ED88FE}" srcId="{7F43917A-703E-4507-9E38-146F10CA0E78}" destId="{26D6DC08-87A5-4102-9A8E-629098328638}" srcOrd="2" destOrd="0" parTransId="{1C1C57C6-F342-4191-B8D5-EC5D47B8EB07}" sibTransId="{FC58A2E1-FB48-4380-9E67-E33C13805C05}"/>
    <dgm:cxn modelId="{8939676C-576B-47EB-9441-D07DEE06A76F}" type="presOf" srcId="{D3B52CC7-1A35-4FE3-8ECE-C604EC560EEE}" destId="{478F8E49-EB95-4A8E-8180-12D1CA07EA7C}" srcOrd="1" destOrd="0" presId="urn:microsoft.com/office/officeart/2005/8/layout/hierarchy5"/>
    <dgm:cxn modelId="{8B0AA08A-1BA8-462A-837E-7A08E7AEF895}" srcId="{7F43917A-703E-4507-9E38-146F10CA0E78}" destId="{196D4E3C-0D6E-41B9-898B-F53B26FC80C4}" srcOrd="0" destOrd="0" parTransId="{CB2F1077-D898-4882-A0B5-D79F2779BAF9}" sibTransId="{124C6652-A6D5-4A8C-9B98-DE31C4CA861D}"/>
    <dgm:cxn modelId="{104D8957-B2FB-45E9-9047-442FBCE86B6B}" type="presOf" srcId="{7F43917A-703E-4507-9E38-146F10CA0E78}" destId="{C8914821-768E-43E6-9F83-F22151B64AAF}" srcOrd="0" destOrd="0" presId="urn:microsoft.com/office/officeart/2005/8/layout/hierarchy5"/>
    <dgm:cxn modelId="{A288074B-7EDD-41AC-B774-72BCEB86156D}" type="presOf" srcId="{26D6DC08-87A5-4102-9A8E-629098328638}" destId="{443E04C6-F07C-449B-BCE6-EBF7639C82F0}" srcOrd="1" destOrd="0" presId="urn:microsoft.com/office/officeart/2005/8/layout/hierarchy5"/>
    <dgm:cxn modelId="{98563AD5-EE07-423F-B87E-219E49056A82}" srcId="{7F43917A-703E-4507-9E38-146F10CA0E78}" destId="{D3B52CC7-1A35-4FE3-8ECE-C604EC560EEE}" srcOrd="1" destOrd="0" parTransId="{DE917DA9-D34C-4EBC-B6D2-24E5DEDA24C9}" sibTransId="{2B1A79E0-BCEB-490C-924C-9FFDE03E7F21}"/>
    <dgm:cxn modelId="{C2C4632C-D7C6-43DC-B633-9F4810C773E2}" type="presParOf" srcId="{C8914821-768E-43E6-9F83-F22151B64AAF}" destId="{EF1F7863-4B0E-4962-B8BB-C53C89482BA2}" srcOrd="0" destOrd="0" presId="urn:microsoft.com/office/officeart/2005/8/layout/hierarchy5"/>
    <dgm:cxn modelId="{FBCE9632-3DD8-4582-9393-41F4909CCE8F}" type="presParOf" srcId="{EF1F7863-4B0E-4962-B8BB-C53C89482BA2}" destId="{E6003FAA-3DCF-4413-B4E0-DC582BCA39FF}" srcOrd="0" destOrd="0" presId="urn:microsoft.com/office/officeart/2005/8/layout/hierarchy5"/>
    <dgm:cxn modelId="{0929C54A-A302-4A00-AEAC-C967D3684BA4}" type="presParOf" srcId="{EF1F7863-4B0E-4962-B8BB-C53C89482BA2}" destId="{A880C2C1-988E-4D07-9D3C-E3E60D3603F0}" srcOrd="1" destOrd="0" presId="urn:microsoft.com/office/officeart/2005/8/layout/hierarchy5"/>
    <dgm:cxn modelId="{FB999418-FF66-41FA-A827-B7A40FC2B4E9}" type="presParOf" srcId="{A880C2C1-988E-4D07-9D3C-E3E60D3603F0}" destId="{C7DB720E-98BD-48FB-9700-8209AE3D8EBD}" srcOrd="0" destOrd="0" presId="urn:microsoft.com/office/officeart/2005/8/layout/hierarchy5"/>
    <dgm:cxn modelId="{2989B01D-C04D-449D-BFB8-CA4922747256}" type="presParOf" srcId="{C7DB720E-98BD-48FB-9700-8209AE3D8EBD}" destId="{847C0384-A3B5-4791-B58F-13E9CF43F426}" srcOrd="0" destOrd="0" presId="urn:microsoft.com/office/officeart/2005/8/layout/hierarchy5"/>
    <dgm:cxn modelId="{BC02374D-6D40-4BD6-81C9-ABF68ECF0095}" type="presParOf" srcId="{C7DB720E-98BD-48FB-9700-8209AE3D8EBD}" destId="{3EAB5310-F8F2-43B9-A6D9-5530E55B79D0}" srcOrd="1" destOrd="0" presId="urn:microsoft.com/office/officeart/2005/8/layout/hierarchy5"/>
    <dgm:cxn modelId="{E270E698-2BAB-49EA-9F27-EF9564D2C22B}" type="presParOf" srcId="{C8914821-768E-43E6-9F83-F22151B64AAF}" destId="{8C5A9D69-005B-4416-B123-C06BF78D6EF4}" srcOrd="1" destOrd="0" presId="urn:microsoft.com/office/officeart/2005/8/layout/hierarchy5"/>
    <dgm:cxn modelId="{3D012F97-7734-4DA5-89B8-558212F9820B}" type="presParOf" srcId="{8C5A9D69-005B-4416-B123-C06BF78D6EF4}" destId="{357FCD92-7727-42AE-86FF-130E737D6E4C}" srcOrd="0" destOrd="0" presId="urn:microsoft.com/office/officeart/2005/8/layout/hierarchy5"/>
    <dgm:cxn modelId="{1F1E925D-2FC0-4932-BF52-9A8AC7C65030}" type="presParOf" srcId="{357FCD92-7727-42AE-86FF-130E737D6E4C}" destId="{E8D75429-190A-4525-92E3-0B5608370DCE}" srcOrd="0" destOrd="0" presId="urn:microsoft.com/office/officeart/2005/8/layout/hierarchy5"/>
    <dgm:cxn modelId="{C0D7E96F-7735-4A3B-BB0B-A7A5D5796545}" type="presParOf" srcId="{357FCD92-7727-42AE-86FF-130E737D6E4C}" destId="{478F8E49-EB95-4A8E-8180-12D1CA07EA7C}" srcOrd="1" destOrd="0" presId="urn:microsoft.com/office/officeart/2005/8/layout/hierarchy5"/>
    <dgm:cxn modelId="{7EA1B094-02E5-404A-B220-B06C03F63690}" type="presParOf" srcId="{8C5A9D69-005B-4416-B123-C06BF78D6EF4}" destId="{D794AC67-2CE5-4FD9-9B41-1B0BD79A18B7}" srcOrd="1" destOrd="0" presId="urn:microsoft.com/office/officeart/2005/8/layout/hierarchy5"/>
    <dgm:cxn modelId="{BF45E047-7588-42BC-AA93-1813B92F5433}" type="presParOf" srcId="{D794AC67-2CE5-4FD9-9B41-1B0BD79A18B7}" destId="{DFA7E2C0-BEC3-4C64-B998-8E16D7D818F6}" srcOrd="0" destOrd="0" presId="urn:microsoft.com/office/officeart/2005/8/layout/hierarchy5"/>
    <dgm:cxn modelId="{8A1905BA-6592-4AD8-83E8-2795AE581815}" type="presParOf" srcId="{8C5A9D69-005B-4416-B123-C06BF78D6EF4}" destId="{2D365C19-01DC-4D5F-801B-8D84CFC510A9}" srcOrd="2" destOrd="0" presId="urn:microsoft.com/office/officeart/2005/8/layout/hierarchy5"/>
    <dgm:cxn modelId="{A952DDF0-E010-49A4-A36E-264CA329BB5A}" type="presParOf" srcId="{2D365C19-01DC-4D5F-801B-8D84CFC510A9}" destId="{D78316BB-0EA4-4E75-90F1-5F9B9E733F7E}" srcOrd="0" destOrd="0" presId="urn:microsoft.com/office/officeart/2005/8/layout/hierarchy5"/>
    <dgm:cxn modelId="{7F804121-16BD-4660-8C26-53007DF8379A}" type="presParOf" srcId="{2D365C19-01DC-4D5F-801B-8D84CFC510A9}" destId="{443E04C6-F07C-449B-BCE6-EBF7639C82F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2B5A98-CBFB-4C34-91BC-091C5B7A53E2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85F7F6-A5C6-40BB-8D2C-5655CB4B96A8}">
      <dgm:prSet/>
      <dgm:spPr/>
      <dgm:t>
        <a:bodyPr/>
        <a:lstStyle/>
        <a:p>
          <a:r>
            <a:rPr lang="pl-PL" dirty="0"/>
            <a:t>Średnia </a:t>
          </a:r>
          <a:r>
            <a:rPr lang="pl-PL" dirty="0" smtClean="0"/>
            <a:t>arytmetyczna </a:t>
          </a:r>
          <a:r>
            <a:rPr lang="pl-PL" dirty="0"/>
            <a:t>na poziomie 9,55 s wskazuje, że ogólny poziom wyników jest bliski czasowi 10 sekund.  </a:t>
          </a:r>
          <a:endParaRPr lang="en-US" dirty="0"/>
        </a:p>
      </dgm:t>
    </dgm:pt>
    <dgm:pt modelId="{74FE1832-9379-416D-9F7E-1C23D3EAB7D4}" type="parTrans" cxnId="{1AD3A5F8-AD69-4201-9612-A26B55E9DDC8}">
      <dgm:prSet/>
      <dgm:spPr/>
      <dgm:t>
        <a:bodyPr/>
        <a:lstStyle/>
        <a:p>
          <a:endParaRPr lang="en-US"/>
        </a:p>
      </dgm:t>
    </dgm:pt>
    <dgm:pt modelId="{DC34B2F0-7519-4333-B516-0BCF685DCA86}" type="sibTrans" cxnId="{1AD3A5F8-AD69-4201-9612-A26B55E9DDC8}">
      <dgm:prSet/>
      <dgm:spPr/>
      <dgm:t>
        <a:bodyPr/>
        <a:lstStyle/>
        <a:p>
          <a:endParaRPr lang="en-US"/>
        </a:p>
      </dgm:t>
    </dgm:pt>
    <dgm:pt modelId="{05C3C016-4466-4427-B848-2D16EE0A3859}">
      <dgm:prSet/>
      <dgm:spPr/>
      <dgm:t>
        <a:bodyPr/>
        <a:lstStyle/>
        <a:p>
          <a:r>
            <a:rPr lang="pl-PL" dirty="0"/>
            <a:t>Mediana jest wyższa niż średnia, a to wskazuje, że wyniki szacowania są lekko przesunięte w stronę mniejszych wartości, czyli wystąpiło kilka bardzo niskich wyników, które wpłynęły na obniżenie średniej.</a:t>
          </a:r>
          <a:endParaRPr lang="en-US" dirty="0"/>
        </a:p>
      </dgm:t>
    </dgm:pt>
    <dgm:pt modelId="{321A4FA2-99E3-4256-BAAD-6AA325EDE3A7}" type="parTrans" cxnId="{26826DBB-0BD2-471B-954E-6FCC4021DF91}">
      <dgm:prSet/>
      <dgm:spPr/>
      <dgm:t>
        <a:bodyPr/>
        <a:lstStyle/>
        <a:p>
          <a:endParaRPr lang="en-US"/>
        </a:p>
      </dgm:t>
    </dgm:pt>
    <dgm:pt modelId="{CBF12A68-6DA7-481D-85BA-FA4F78C72F6B}" type="sibTrans" cxnId="{26826DBB-0BD2-471B-954E-6FCC4021DF91}">
      <dgm:prSet/>
      <dgm:spPr/>
      <dgm:t>
        <a:bodyPr/>
        <a:lstStyle/>
        <a:p>
          <a:endParaRPr lang="en-US"/>
        </a:p>
      </dgm:t>
    </dgm:pt>
    <dgm:pt modelId="{C75FAA29-4460-4A66-A717-675D5CE3B21A}">
      <dgm:prSet/>
      <dgm:spPr/>
      <dgm:t>
        <a:bodyPr/>
        <a:lstStyle/>
        <a:p>
          <a:r>
            <a:rPr lang="pl-PL" dirty="0"/>
            <a:t>Odchylenie </a:t>
          </a:r>
          <a:r>
            <a:rPr lang="pl-PL" dirty="0" smtClean="0"/>
            <a:t>standardowe </a:t>
          </a:r>
          <a:r>
            <a:rPr lang="pl-PL" dirty="0"/>
            <a:t>wskazuje, że większość </a:t>
          </a:r>
          <a:r>
            <a:rPr lang="pl-PL" dirty="0" smtClean="0"/>
            <a:t>wyników </a:t>
          </a:r>
          <a:r>
            <a:rPr lang="pl-PL" dirty="0"/>
            <a:t>mieści się w dość wąskim przedziale wokół średniej. Wyniki były zatem zbliżone. </a:t>
          </a:r>
          <a:endParaRPr lang="en-US" dirty="0"/>
        </a:p>
      </dgm:t>
    </dgm:pt>
    <dgm:pt modelId="{8883AB22-E35A-4970-90EC-D4102BBFBEE4}" type="parTrans" cxnId="{5FC422A1-2C5F-4C49-B58E-64825B912222}">
      <dgm:prSet/>
      <dgm:spPr/>
      <dgm:t>
        <a:bodyPr/>
        <a:lstStyle/>
        <a:p>
          <a:endParaRPr lang="en-US"/>
        </a:p>
      </dgm:t>
    </dgm:pt>
    <dgm:pt modelId="{EB85ADCA-44F9-45F8-915B-96F5E28BDC1C}" type="sibTrans" cxnId="{5FC422A1-2C5F-4C49-B58E-64825B912222}">
      <dgm:prSet/>
      <dgm:spPr/>
      <dgm:t>
        <a:bodyPr/>
        <a:lstStyle/>
        <a:p>
          <a:endParaRPr lang="en-US"/>
        </a:p>
      </dgm:t>
    </dgm:pt>
    <dgm:pt modelId="{3DE70C66-615C-4566-AF82-0CA60D0EC3EC}" type="pres">
      <dgm:prSet presAssocID="{CD2B5A98-CBFB-4C34-91BC-091C5B7A53E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1AB3BD72-4EB8-4E01-97B7-C3B3AF03DA8B}" type="pres">
      <dgm:prSet presAssocID="{F485F7F6-A5C6-40BB-8D2C-5655CB4B96A8}" presName="composite" presStyleCnt="0"/>
      <dgm:spPr/>
    </dgm:pt>
    <dgm:pt modelId="{21CE5939-E93E-44D1-9110-1A0D52BA9531}" type="pres">
      <dgm:prSet presAssocID="{F485F7F6-A5C6-40BB-8D2C-5655CB4B96A8}" presName="LShape" presStyleLbl="alignNode1" presStyleIdx="0" presStyleCnt="5"/>
      <dgm:spPr/>
    </dgm:pt>
    <dgm:pt modelId="{2845F9FE-AF65-4128-BF94-36A383094A37}" type="pres">
      <dgm:prSet presAssocID="{F485F7F6-A5C6-40BB-8D2C-5655CB4B96A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E0D4AB-0DE0-4B9C-AA09-7EB40B181CF9}" type="pres">
      <dgm:prSet presAssocID="{F485F7F6-A5C6-40BB-8D2C-5655CB4B96A8}" presName="Triangle" presStyleLbl="alignNode1" presStyleIdx="1" presStyleCnt="5"/>
      <dgm:spPr/>
    </dgm:pt>
    <dgm:pt modelId="{FBF60298-DCBA-40C2-8B28-D4A7F4BFBA60}" type="pres">
      <dgm:prSet presAssocID="{DC34B2F0-7519-4333-B516-0BCF685DCA86}" presName="sibTrans" presStyleCnt="0"/>
      <dgm:spPr/>
    </dgm:pt>
    <dgm:pt modelId="{E457054F-3C68-4C7C-8EAA-1831CA6EF262}" type="pres">
      <dgm:prSet presAssocID="{DC34B2F0-7519-4333-B516-0BCF685DCA86}" presName="space" presStyleCnt="0"/>
      <dgm:spPr/>
    </dgm:pt>
    <dgm:pt modelId="{AB180602-F721-45F0-87C7-1ACC16D3C3F7}" type="pres">
      <dgm:prSet presAssocID="{05C3C016-4466-4427-B848-2D16EE0A3859}" presName="composite" presStyleCnt="0"/>
      <dgm:spPr/>
    </dgm:pt>
    <dgm:pt modelId="{090C9BB0-D550-4C95-B082-F2D7752D4A20}" type="pres">
      <dgm:prSet presAssocID="{05C3C016-4466-4427-B848-2D16EE0A3859}" presName="LShape" presStyleLbl="alignNode1" presStyleIdx="2" presStyleCnt="5"/>
      <dgm:spPr/>
    </dgm:pt>
    <dgm:pt modelId="{3EFBD336-CF3F-4352-A88B-4A080D3786AE}" type="pres">
      <dgm:prSet presAssocID="{05C3C016-4466-4427-B848-2D16EE0A385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9A45B1-AF4F-48F4-A9AC-6A6B84D8A822}" type="pres">
      <dgm:prSet presAssocID="{05C3C016-4466-4427-B848-2D16EE0A3859}" presName="Triangle" presStyleLbl="alignNode1" presStyleIdx="3" presStyleCnt="5"/>
      <dgm:spPr/>
    </dgm:pt>
    <dgm:pt modelId="{AD9B2798-BA19-42ED-B79D-6AAD16C30C6C}" type="pres">
      <dgm:prSet presAssocID="{CBF12A68-6DA7-481D-85BA-FA4F78C72F6B}" presName="sibTrans" presStyleCnt="0"/>
      <dgm:spPr/>
    </dgm:pt>
    <dgm:pt modelId="{CA47262E-41AD-4B23-A217-C6828E23AF09}" type="pres">
      <dgm:prSet presAssocID="{CBF12A68-6DA7-481D-85BA-FA4F78C72F6B}" presName="space" presStyleCnt="0"/>
      <dgm:spPr/>
    </dgm:pt>
    <dgm:pt modelId="{E8742690-9DCA-40D5-9ED6-A85774F26A04}" type="pres">
      <dgm:prSet presAssocID="{C75FAA29-4460-4A66-A717-675D5CE3B21A}" presName="composite" presStyleCnt="0"/>
      <dgm:spPr/>
    </dgm:pt>
    <dgm:pt modelId="{724A324C-15E0-423E-9786-11BCE594E7EC}" type="pres">
      <dgm:prSet presAssocID="{C75FAA29-4460-4A66-A717-675D5CE3B21A}" presName="LShape" presStyleLbl="alignNode1" presStyleIdx="4" presStyleCnt="5"/>
      <dgm:spPr/>
    </dgm:pt>
    <dgm:pt modelId="{C6718840-CEA6-4C67-9626-105C4225EF87}" type="pres">
      <dgm:prSet presAssocID="{C75FAA29-4460-4A66-A717-675D5CE3B21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8B4D3ED-164A-4B20-BC9E-1FA1F322B4EE}" type="presOf" srcId="{CD2B5A98-CBFB-4C34-91BC-091C5B7A53E2}" destId="{3DE70C66-615C-4566-AF82-0CA60D0EC3EC}" srcOrd="0" destOrd="0" presId="urn:microsoft.com/office/officeart/2009/3/layout/StepUpProcess"/>
    <dgm:cxn modelId="{5409AFDC-85D3-47CD-8371-682FF02582B2}" type="presOf" srcId="{F485F7F6-A5C6-40BB-8D2C-5655CB4B96A8}" destId="{2845F9FE-AF65-4128-BF94-36A383094A37}" srcOrd="0" destOrd="0" presId="urn:microsoft.com/office/officeart/2009/3/layout/StepUpProcess"/>
    <dgm:cxn modelId="{26826DBB-0BD2-471B-954E-6FCC4021DF91}" srcId="{CD2B5A98-CBFB-4C34-91BC-091C5B7A53E2}" destId="{05C3C016-4466-4427-B848-2D16EE0A3859}" srcOrd="1" destOrd="0" parTransId="{321A4FA2-99E3-4256-BAAD-6AA325EDE3A7}" sibTransId="{CBF12A68-6DA7-481D-85BA-FA4F78C72F6B}"/>
    <dgm:cxn modelId="{BC3AF212-8F86-456C-A195-4E6D956626C7}" type="presOf" srcId="{05C3C016-4466-4427-B848-2D16EE0A3859}" destId="{3EFBD336-CF3F-4352-A88B-4A080D3786AE}" srcOrd="0" destOrd="0" presId="urn:microsoft.com/office/officeart/2009/3/layout/StepUpProcess"/>
    <dgm:cxn modelId="{5FC422A1-2C5F-4C49-B58E-64825B912222}" srcId="{CD2B5A98-CBFB-4C34-91BC-091C5B7A53E2}" destId="{C75FAA29-4460-4A66-A717-675D5CE3B21A}" srcOrd="2" destOrd="0" parTransId="{8883AB22-E35A-4970-90EC-D4102BBFBEE4}" sibTransId="{EB85ADCA-44F9-45F8-915B-96F5E28BDC1C}"/>
    <dgm:cxn modelId="{1AD3A5F8-AD69-4201-9612-A26B55E9DDC8}" srcId="{CD2B5A98-CBFB-4C34-91BC-091C5B7A53E2}" destId="{F485F7F6-A5C6-40BB-8D2C-5655CB4B96A8}" srcOrd="0" destOrd="0" parTransId="{74FE1832-9379-416D-9F7E-1C23D3EAB7D4}" sibTransId="{DC34B2F0-7519-4333-B516-0BCF685DCA86}"/>
    <dgm:cxn modelId="{9059E85F-0AB1-44D0-805C-65264E02DFBB}" type="presOf" srcId="{C75FAA29-4460-4A66-A717-675D5CE3B21A}" destId="{C6718840-CEA6-4C67-9626-105C4225EF87}" srcOrd="0" destOrd="0" presId="urn:microsoft.com/office/officeart/2009/3/layout/StepUpProcess"/>
    <dgm:cxn modelId="{42E1C0D9-DE33-4B97-B588-E488643ACBC2}" type="presParOf" srcId="{3DE70C66-615C-4566-AF82-0CA60D0EC3EC}" destId="{1AB3BD72-4EB8-4E01-97B7-C3B3AF03DA8B}" srcOrd="0" destOrd="0" presId="urn:microsoft.com/office/officeart/2009/3/layout/StepUpProcess"/>
    <dgm:cxn modelId="{3922CB62-6DEE-45CF-B137-61795981DCB4}" type="presParOf" srcId="{1AB3BD72-4EB8-4E01-97B7-C3B3AF03DA8B}" destId="{21CE5939-E93E-44D1-9110-1A0D52BA9531}" srcOrd="0" destOrd="0" presId="urn:microsoft.com/office/officeart/2009/3/layout/StepUpProcess"/>
    <dgm:cxn modelId="{4369F680-82CD-4B36-9C16-7836B7D5E270}" type="presParOf" srcId="{1AB3BD72-4EB8-4E01-97B7-C3B3AF03DA8B}" destId="{2845F9FE-AF65-4128-BF94-36A383094A37}" srcOrd="1" destOrd="0" presId="urn:microsoft.com/office/officeart/2009/3/layout/StepUpProcess"/>
    <dgm:cxn modelId="{30D892BD-358D-4DF4-90C3-CEE71A1CC099}" type="presParOf" srcId="{1AB3BD72-4EB8-4E01-97B7-C3B3AF03DA8B}" destId="{4AE0D4AB-0DE0-4B9C-AA09-7EB40B181CF9}" srcOrd="2" destOrd="0" presId="urn:microsoft.com/office/officeart/2009/3/layout/StepUpProcess"/>
    <dgm:cxn modelId="{A62D7AAE-43EC-44A6-9F15-488F25C1C4F6}" type="presParOf" srcId="{3DE70C66-615C-4566-AF82-0CA60D0EC3EC}" destId="{FBF60298-DCBA-40C2-8B28-D4A7F4BFBA60}" srcOrd="1" destOrd="0" presId="urn:microsoft.com/office/officeart/2009/3/layout/StepUpProcess"/>
    <dgm:cxn modelId="{2DE24AAC-F564-4981-889C-4BB49BFAF1B7}" type="presParOf" srcId="{FBF60298-DCBA-40C2-8B28-D4A7F4BFBA60}" destId="{E457054F-3C68-4C7C-8EAA-1831CA6EF262}" srcOrd="0" destOrd="0" presId="urn:microsoft.com/office/officeart/2009/3/layout/StepUpProcess"/>
    <dgm:cxn modelId="{7A7C6830-1788-448A-97EF-2354350C4215}" type="presParOf" srcId="{3DE70C66-615C-4566-AF82-0CA60D0EC3EC}" destId="{AB180602-F721-45F0-87C7-1ACC16D3C3F7}" srcOrd="2" destOrd="0" presId="urn:microsoft.com/office/officeart/2009/3/layout/StepUpProcess"/>
    <dgm:cxn modelId="{E2530A66-5DF1-4610-A8FB-7DB29D0634A6}" type="presParOf" srcId="{AB180602-F721-45F0-87C7-1ACC16D3C3F7}" destId="{090C9BB0-D550-4C95-B082-F2D7752D4A20}" srcOrd="0" destOrd="0" presId="urn:microsoft.com/office/officeart/2009/3/layout/StepUpProcess"/>
    <dgm:cxn modelId="{01C32878-2837-44DB-A74E-11F306103977}" type="presParOf" srcId="{AB180602-F721-45F0-87C7-1ACC16D3C3F7}" destId="{3EFBD336-CF3F-4352-A88B-4A080D3786AE}" srcOrd="1" destOrd="0" presId="urn:microsoft.com/office/officeart/2009/3/layout/StepUpProcess"/>
    <dgm:cxn modelId="{37CEB4FC-6E91-4CE0-9E26-68BDA65C14B3}" type="presParOf" srcId="{AB180602-F721-45F0-87C7-1ACC16D3C3F7}" destId="{BD9A45B1-AF4F-48F4-A9AC-6A6B84D8A822}" srcOrd="2" destOrd="0" presId="urn:microsoft.com/office/officeart/2009/3/layout/StepUpProcess"/>
    <dgm:cxn modelId="{37ED6DF7-C899-477B-B3CC-CEFA04CFD9B2}" type="presParOf" srcId="{3DE70C66-615C-4566-AF82-0CA60D0EC3EC}" destId="{AD9B2798-BA19-42ED-B79D-6AAD16C30C6C}" srcOrd="3" destOrd="0" presId="urn:microsoft.com/office/officeart/2009/3/layout/StepUpProcess"/>
    <dgm:cxn modelId="{0E156F02-1A6C-47C9-8E1E-3A1A8172C71A}" type="presParOf" srcId="{AD9B2798-BA19-42ED-B79D-6AAD16C30C6C}" destId="{CA47262E-41AD-4B23-A217-C6828E23AF09}" srcOrd="0" destOrd="0" presId="urn:microsoft.com/office/officeart/2009/3/layout/StepUpProcess"/>
    <dgm:cxn modelId="{5D9FBB8F-92A8-4054-BF95-C821FE300156}" type="presParOf" srcId="{3DE70C66-615C-4566-AF82-0CA60D0EC3EC}" destId="{E8742690-9DCA-40D5-9ED6-A85774F26A04}" srcOrd="4" destOrd="0" presId="urn:microsoft.com/office/officeart/2009/3/layout/StepUpProcess"/>
    <dgm:cxn modelId="{FB3B8685-4400-4537-B60B-7AA78C5F6AFB}" type="presParOf" srcId="{E8742690-9DCA-40D5-9ED6-A85774F26A04}" destId="{724A324C-15E0-423E-9786-11BCE594E7EC}" srcOrd="0" destOrd="0" presId="urn:microsoft.com/office/officeart/2009/3/layout/StepUpProcess"/>
    <dgm:cxn modelId="{253B202A-E517-4609-AED0-C6F132AE0F60}" type="presParOf" srcId="{E8742690-9DCA-40D5-9ED6-A85774F26A04}" destId="{C6718840-CEA6-4C67-9626-105C4225EF8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E7BE13-A8B9-4008-B48F-80705FBD0794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974A71-D50F-4BC5-BF6A-CF82281B842D}">
      <dgm:prSet/>
      <dgm:spPr/>
      <dgm:t>
        <a:bodyPr/>
        <a:lstStyle/>
        <a:p>
          <a:r>
            <a:rPr lang="pl-PL" dirty="0"/>
            <a:t>Porównanie średnich czasów z każdej próby</a:t>
          </a:r>
          <a:endParaRPr lang="en-US" dirty="0"/>
        </a:p>
      </dgm:t>
    </dgm:pt>
    <dgm:pt modelId="{C0CDB2E2-BA48-4801-8145-1DFD4D4A7089}" type="parTrans" cxnId="{C90365B3-B102-4A1D-ADD8-25676E838B31}">
      <dgm:prSet/>
      <dgm:spPr/>
      <dgm:t>
        <a:bodyPr/>
        <a:lstStyle/>
        <a:p>
          <a:endParaRPr lang="en-US"/>
        </a:p>
      </dgm:t>
    </dgm:pt>
    <dgm:pt modelId="{DB9B4DBA-F0C1-498D-9797-F4C4E01AADEC}" type="sibTrans" cxnId="{C90365B3-B102-4A1D-ADD8-25676E838B31}">
      <dgm:prSet/>
      <dgm:spPr/>
      <dgm:t>
        <a:bodyPr/>
        <a:lstStyle/>
        <a:p>
          <a:endParaRPr lang="en-US"/>
        </a:p>
      </dgm:t>
    </dgm:pt>
    <dgm:pt modelId="{483E73D7-3AE5-4DEB-B012-5FADAF0E0813}">
      <dgm:prSet/>
      <dgm:spPr/>
      <dgm:t>
        <a:bodyPr/>
        <a:lstStyle/>
        <a:p>
          <a:r>
            <a:rPr lang="pl-PL" dirty="0"/>
            <a:t>Próba 1: </a:t>
          </a:r>
        </a:p>
        <a:p>
          <a:r>
            <a:rPr lang="pl-PL" dirty="0"/>
            <a:t>średnia wynosi </a:t>
          </a:r>
          <a:r>
            <a:rPr lang="pl-PL" dirty="0" smtClean="0"/>
            <a:t>8,97 sekundy</a:t>
          </a:r>
          <a:endParaRPr lang="en-US" dirty="0"/>
        </a:p>
      </dgm:t>
    </dgm:pt>
    <dgm:pt modelId="{626EFCE4-1AB7-454F-B35C-45AC500D6F5B}" type="parTrans" cxnId="{AB16E65B-9A2E-4336-A763-D09099C861A2}">
      <dgm:prSet/>
      <dgm:spPr/>
      <dgm:t>
        <a:bodyPr/>
        <a:lstStyle/>
        <a:p>
          <a:endParaRPr lang="en-US"/>
        </a:p>
      </dgm:t>
    </dgm:pt>
    <dgm:pt modelId="{E0A099A1-68BF-430F-94C0-55D8B960725E}" type="sibTrans" cxnId="{AB16E65B-9A2E-4336-A763-D09099C861A2}">
      <dgm:prSet/>
      <dgm:spPr/>
      <dgm:t>
        <a:bodyPr/>
        <a:lstStyle/>
        <a:p>
          <a:endParaRPr lang="en-US"/>
        </a:p>
      </dgm:t>
    </dgm:pt>
    <dgm:pt modelId="{E71A67FE-B5CA-488B-AF15-71BAD041C085}">
      <dgm:prSet/>
      <dgm:spPr/>
      <dgm:t>
        <a:bodyPr/>
        <a:lstStyle/>
        <a:p>
          <a:r>
            <a:rPr lang="pl-PL" dirty="0"/>
            <a:t>Próba 2: </a:t>
          </a:r>
        </a:p>
        <a:p>
          <a:r>
            <a:rPr lang="pl-PL" dirty="0"/>
            <a:t>średnia wynosi </a:t>
          </a:r>
          <a:r>
            <a:rPr lang="pl-PL" dirty="0" smtClean="0"/>
            <a:t>9,93 sekundy</a:t>
          </a:r>
          <a:endParaRPr lang="en-US" dirty="0"/>
        </a:p>
      </dgm:t>
    </dgm:pt>
    <dgm:pt modelId="{9BC31EE4-E717-4D14-8B39-BF2261BD6F1B}" type="parTrans" cxnId="{8EB64CFD-14C2-4728-92E3-A4FBB8BBD904}">
      <dgm:prSet/>
      <dgm:spPr/>
      <dgm:t>
        <a:bodyPr/>
        <a:lstStyle/>
        <a:p>
          <a:endParaRPr lang="en-US"/>
        </a:p>
      </dgm:t>
    </dgm:pt>
    <dgm:pt modelId="{3103A723-CE74-40D4-B407-27D513A9908C}" type="sibTrans" cxnId="{8EB64CFD-14C2-4728-92E3-A4FBB8BBD904}">
      <dgm:prSet/>
      <dgm:spPr/>
      <dgm:t>
        <a:bodyPr/>
        <a:lstStyle/>
        <a:p>
          <a:endParaRPr lang="en-US"/>
        </a:p>
      </dgm:t>
    </dgm:pt>
    <dgm:pt modelId="{15E61252-BBE9-470E-ACED-70F45474A2A8}">
      <dgm:prSet/>
      <dgm:spPr/>
      <dgm:t>
        <a:bodyPr/>
        <a:lstStyle/>
        <a:p>
          <a:r>
            <a:rPr lang="pl-PL" dirty="0"/>
            <a:t>Próba 3: </a:t>
          </a:r>
        </a:p>
        <a:p>
          <a:r>
            <a:rPr lang="pl-PL" dirty="0"/>
            <a:t>średnia wynosi </a:t>
          </a:r>
          <a:r>
            <a:rPr lang="pl-PL" dirty="0" smtClean="0"/>
            <a:t>9,77 sekundy</a:t>
          </a:r>
          <a:endParaRPr lang="en-US" dirty="0"/>
        </a:p>
      </dgm:t>
    </dgm:pt>
    <dgm:pt modelId="{366ACA2F-6E53-4F7C-8FD7-A1C3DD857B18}" type="parTrans" cxnId="{AF05C18D-C04B-42FF-9296-7BFD8DFE1C7E}">
      <dgm:prSet/>
      <dgm:spPr/>
      <dgm:t>
        <a:bodyPr/>
        <a:lstStyle/>
        <a:p>
          <a:endParaRPr lang="en-US"/>
        </a:p>
      </dgm:t>
    </dgm:pt>
    <dgm:pt modelId="{3B4FB822-B15E-4368-8D45-CC134F9BAD0F}" type="sibTrans" cxnId="{AF05C18D-C04B-42FF-9296-7BFD8DFE1C7E}">
      <dgm:prSet/>
      <dgm:spPr/>
      <dgm:t>
        <a:bodyPr/>
        <a:lstStyle/>
        <a:p>
          <a:endParaRPr lang="en-US"/>
        </a:p>
      </dgm:t>
    </dgm:pt>
    <dgm:pt modelId="{8FA4171A-EE2A-40BF-A6FD-EFD66582449C}" type="pres">
      <dgm:prSet presAssocID="{B2E7BE13-A8B9-4008-B48F-80705FBD07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7A9D544-6EF3-4CBA-96CC-7B46F402CFA9}" type="pres">
      <dgm:prSet presAssocID="{86974A71-D50F-4BC5-BF6A-CF82281B842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D46EFC-7FCF-4CA4-A15A-DAF0F7990BA9}" type="pres">
      <dgm:prSet presAssocID="{DB9B4DBA-F0C1-498D-9797-F4C4E01AADEC}" presName="spacer" presStyleCnt="0"/>
      <dgm:spPr/>
    </dgm:pt>
    <dgm:pt modelId="{5732D904-95A5-40B3-8D8D-AF2FE1A54DE6}" type="pres">
      <dgm:prSet presAssocID="{483E73D7-3AE5-4DEB-B012-5FADAF0E08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38E820-3AA2-4CCD-BE70-3C12C7792BBD}" type="pres">
      <dgm:prSet presAssocID="{E0A099A1-68BF-430F-94C0-55D8B960725E}" presName="spacer" presStyleCnt="0"/>
      <dgm:spPr/>
    </dgm:pt>
    <dgm:pt modelId="{8E818CAB-D9FA-42A6-A0E1-BFAD8B14F7D2}" type="pres">
      <dgm:prSet presAssocID="{E71A67FE-B5CA-488B-AF15-71BAD041C08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73DDE0-A7C4-4B9C-B772-003D36BB1800}" type="pres">
      <dgm:prSet presAssocID="{3103A723-CE74-40D4-B407-27D513A9908C}" presName="spacer" presStyleCnt="0"/>
      <dgm:spPr/>
    </dgm:pt>
    <dgm:pt modelId="{4BCD16E6-CD65-40C1-AD1B-A5C54D301376}" type="pres">
      <dgm:prSet presAssocID="{15E61252-BBE9-470E-ACED-70F45474A2A8}" presName="parentText" presStyleLbl="node1" presStyleIdx="3" presStyleCnt="4" custLinFactNeighborX="582" custLinFactNeighborY="9527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1E499AC-96A5-436E-BB9F-376020F75A83}" type="presOf" srcId="{86974A71-D50F-4BC5-BF6A-CF82281B842D}" destId="{37A9D544-6EF3-4CBA-96CC-7B46F402CFA9}" srcOrd="0" destOrd="0" presId="urn:microsoft.com/office/officeart/2005/8/layout/vList2"/>
    <dgm:cxn modelId="{AB16E65B-9A2E-4336-A763-D09099C861A2}" srcId="{B2E7BE13-A8B9-4008-B48F-80705FBD0794}" destId="{483E73D7-3AE5-4DEB-B012-5FADAF0E0813}" srcOrd="1" destOrd="0" parTransId="{626EFCE4-1AB7-454F-B35C-45AC500D6F5B}" sibTransId="{E0A099A1-68BF-430F-94C0-55D8B960725E}"/>
    <dgm:cxn modelId="{0E326FA8-60FB-45E3-842B-78D573EA9988}" type="presOf" srcId="{E71A67FE-B5CA-488B-AF15-71BAD041C085}" destId="{8E818CAB-D9FA-42A6-A0E1-BFAD8B14F7D2}" srcOrd="0" destOrd="0" presId="urn:microsoft.com/office/officeart/2005/8/layout/vList2"/>
    <dgm:cxn modelId="{8EB64CFD-14C2-4728-92E3-A4FBB8BBD904}" srcId="{B2E7BE13-A8B9-4008-B48F-80705FBD0794}" destId="{E71A67FE-B5CA-488B-AF15-71BAD041C085}" srcOrd="2" destOrd="0" parTransId="{9BC31EE4-E717-4D14-8B39-BF2261BD6F1B}" sibTransId="{3103A723-CE74-40D4-B407-27D513A9908C}"/>
    <dgm:cxn modelId="{E00EE801-72D5-4499-9D51-10CDEC2E6624}" type="presOf" srcId="{483E73D7-3AE5-4DEB-B012-5FADAF0E0813}" destId="{5732D904-95A5-40B3-8D8D-AF2FE1A54DE6}" srcOrd="0" destOrd="0" presId="urn:microsoft.com/office/officeart/2005/8/layout/vList2"/>
    <dgm:cxn modelId="{AF05C18D-C04B-42FF-9296-7BFD8DFE1C7E}" srcId="{B2E7BE13-A8B9-4008-B48F-80705FBD0794}" destId="{15E61252-BBE9-470E-ACED-70F45474A2A8}" srcOrd="3" destOrd="0" parTransId="{366ACA2F-6E53-4F7C-8FD7-A1C3DD857B18}" sibTransId="{3B4FB822-B15E-4368-8D45-CC134F9BAD0F}"/>
    <dgm:cxn modelId="{996D105C-758A-4EAC-9170-4B6DECDEC0DF}" type="presOf" srcId="{15E61252-BBE9-470E-ACED-70F45474A2A8}" destId="{4BCD16E6-CD65-40C1-AD1B-A5C54D301376}" srcOrd="0" destOrd="0" presId="urn:microsoft.com/office/officeart/2005/8/layout/vList2"/>
    <dgm:cxn modelId="{1534835C-8810-407C-9A04-7790A9254E97}" type="presOf" srcId="{B2E7BE13-A8B9-4008-B48F-80705FBD0794}" destId="{8FA4171A-EE2A-40BF-A6FD-EFD66582449C}" srcOrd="0" destOrd="0" presId="urn:microsoft.com/office/officeart/2005/8/layout/vList2"/>
    <dgm:cxn modelId="{C90365B3-B102-4A1D-ADD8-25676E838B31}" srcId="{B2E7BE13-A8B9-4008-B48F-80705FBD0794}" destId="{86974A71-D50F-4BC5-BF6A-CF82281B842D}" srcOrd="0" destOrd="0" parTransId="{C0CDB2E2-BA48-4801-8145-1DFD4D4A7089}" sibTransId="{DB9B4DBA-F0C1-498D-9797-F4C4E01AADEC}"/>
    <dgm:cxn modelId="{A83CE8DE-7B52-4980-A019-A0DAAF1C4EB9}" type="presParOf" srcId="{8FA4171A-EE2A-40BF-A6FD-EFD66582449C}" destId="{37A9D544-6EF3-4CBA-96CC-7B46F402CFA9}" srcOrd="0" destOrd="0" presId="urn:microsoft.com/office/officeart/2005/8/layout/vList2"/>
    <dgm:cxn modelId="{E7194532-ADBC-4E68-A428-434961A21F40}" type="presParOf" srcId="{8FA4171A-EE2A-40BF-A6FD-EFD66582449C}" destId="{F2D46EFC-7FCF-4CA4-A15A-DAF0F7990BA9}" srcOrd="1" destOrd="0" presId="urn:microsoft.com/office/officeart/2005/8/layout/vList2"/>
    <dgm:cxn modelId="{F3D1C731-4599-4986-8A26-B830E8AA7B7F}" type="presParOf" srcId="{8FA4171A-EE2A-40BF-A6FD-EFD66582449C}" destId="{5732D904-95A5-40B3-8D8D-AF2FE1A54DE6}" srcOrd="2" destOrd="0" presId="urn:microsoft.com/office/officeart/2005/8/layout/vList2"/>
    <dgm:cxn modelId="{22ED12C0-3453-4EFB-8236-0D6369B7258A}" type="presParOf" srcId="{8FA4171A-EE2A-40BF-A6FD-EFD66582449C}" destId="{5638E820-3AA2-4CCD-BE70-3C12C7792BBD}" srcOrd="3" destOrd="0" presId="urn:microsoft.com/office/officeart/2005/8/layout/vList2"/>
    <dgm:cxn modelId="{6994F62F-F8A5-4570-A3FE-932220B4C534}" type="presParOf" srcId="{8FA4171A-EE2A-40BF-A6FD-EFD66582449C}" destId="{8E818CAB-D9FA-42A6-A0E1-BFAD8B14F7D2}" srcOrd="4" destOrd="0" presId="urn:microsoft.com/office/officeart/2005/8/layout/vList2"/>
    <dgm:cxn modelId="{D5E7FD9D-CE4E-4A49-ACC7-6048C9EC60D6}" type="presParOf" srcId="{8FA4171A-EE2A-40BF-A6FD-EFD66582449C}" destId="{3373DDE0-A7C4-4B9C-B772-003D36BB1800}" srcOrd="5" destOrd="0" presId="urn:microsoft.com/office/officeart/2005/8/layout/vList2"/>
    <dgm:cxn modelId="{537D2570-B201-4725-A062-D737895707AF}" type="presParOf" srcId="{8FA4171A-EE2A-40BF-A6FD-EFD66582449C}" destId="{4BCD16E6-CD65-40C1-AD1B-A5C54D30137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CC8864-89B1-4709-9B29-309D03066332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6E77F1-575B-4CAE-A583-CAD2D0EF81B7}">
      <dgm:prSet/>
      <dgm:spPr/>
      <dgm:t>
        <a:bodyPr/>
        <a:lstStyle/>
        <a:p>
          <a:r>
            <a:rPr lang="pl-PL" dirty="0"/>
            <a:t>W pierwszej próbie uczestnicy często zaniżali czas, więc oszacowany czas trwania 10 sekund był krótszy niż </a:t>
          </a:r>
          <a:r>
            <a:rPr lang="pl-PL" dirty="0" smtClean="0"/>
            <a:t>rzeczywisty.</a:t>
          </a:r>
          <a:endParaRPr lang="en-US" dirty="0"/>
        </a:p>
      </dgm:t>
    </dgm:pt>
    <dgm:pt modelId="{C08C3544-B7CF-4592-8392-8DE108F0F69E}" type="parTrans" cxnId="{E4F315A2-E57A-4220-8A3B-55AAC79CCF2E}">
      <dgm:prSet/>
      <dgm:spPr/>
      <dgm:t>
        <a:bodyPr/>
        <a:lstStyle/>
        <a:p>
          <a:endParaRPr lang="en-US"/>
        </a:p>
      </dgm:t>
    </dgm:pt>
    <dgm:pt modelId="{B8AEF978-61A8-45F8-A6B6-29288D4AA3F3}" type="sibTrans" cxnId="{E4F315A2-E57A-4220-8A3B-55AAC79CCF2E}">
      <dgm:prSet/>
      <dgm:spPr/>
      <dgm:t>
        <a:bodyPr/>
        <a:lstStyle/>
        <a:p>
          <a:endParaRPr lang="en-US"/>
        </a:p>
      </dgm:t>
    </dgm:pt>
    <dgm:pt modelId="{7E64C603-A8E7-4103-B4E5-C481C576CDEF}">
      <dgm:prSet/>
      <dgm:spPr/>
      <dgm:t>
        <a:bodyPr/>
        <a:lstStyle/>
        <a:p>
          <a:r>
            <a:rPr lang="pl-PL" dirty="0"/>
            <a:t>Próba druga i trzecia były bardzo zbliżone do siebie i bliższe 10 sekund, więc uczestnicy w większości wyciągali wnioski i uczyli się lepiej szacować czas. </a:t>
          </a:r>
          <a:endParaRPr lang="en-US" dirty="0"/>
        </a:p>
      </dgm:t>
    </dgm:pt>
    <dgm:pt modelId="{8BEF169C-ED3E-4092-B256-E7E37CED0E60}" type="parTrans" cxnId="{EFACC4E4-F30A-4FC4-A0E9-03932DA5469F}">
      <dgm:prSet/>
      <dgm:spPr/>
      <dgm:t>
        <a:bodyPr/>
        <a:lstStyle/>
        <a:p>
          <a:endParaRPr lang="en-US"/>
        </a:p>
      </dgm:t>
    </dgm:pt>
    <dgm:pt modelId="{08AB0673-A497-4511-B258-12B4AAF9A30C}" type="sibTrans" cxnId="{EFACC4E4-F30A-4FC4-A0E9-03932DA5469F}">
      <dgm:prSet/>
      <dgm:spPr/>
      <dgm:t>
        <a:bodyPr/>
        <a:lstStyle/>
        <a:p>
          <a:endParaRPr lang="en-US"/>
        </a:p>
      </dgm:t>
    </dgm:pt>
    <dgm:pt modelId="{BE296767-4797-4432-BDDA-1A2452C9CEF4}" type="pres">
      <dgm:prSet presAssocID="{FDCC8864-89B1-4709-9B29-309D030663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2F30A4F4-DE01-46E0-B1AE-1EA9CD16B264}" type="pres">
      <dgm:prSet presAssocID="{426E77F1-575B-4CAE-A583-CAD2D0EF81B7}" presName="hierRoot1" presStyleCnt="0"/>
      <dgm:spPr/>
    </dgm:pt>
    <dgm:pt modelId="{DDB6FD89-E1D3-44FA-B305-A4E735072817}" type="pres">
      <dgm:prSet presAssocID="{426E77F1-575B-4CAE-A583-CAD2D0EF81B7}" presName="composite" presStyleCnt="0"/>
      <dgm:spPr/>
    </dgm:pt>
    <dgm:pt modelId="{D2176776-4B91-474A-98D2-8DB317D4FD96}" type="pres">
      <dgm:prSet presAssocID="{426E77F1-575B-4CAE-A583-CAD2D0EF81B7}" presName="background" presStyleLbl="node0" presStyleIdx="0" presStyleCnt="2"/>
      <dgm:spPr/>
    </dgm:pt>
    <dgm:pt modelId="{C7897EC5-833E-4DE6-B828-B6E9D9BA5BF9}" type="pres">
      <dgm:prSet presAssocID="{426E77F1-575B-4CAE-A583-CAD2D0EF81B7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5AA2C4B-8E99-4E6F-87C6-CFEFDFF6EA71}" type="pres">
      <dgm:prSet presAssocID="{426E77F1-575B-4CAE-A583-CAD2D0EF81B7}" presName="hierChild2" presStyleCnt="0"/>
      <dgm:spPr/>
    </dgm:pt>
    <dgm:pt modelId="{0B7D51BD-49C4-43A4-914A-8E69973AED49}" type="pres">
      <dgm:prSet presAssocID="{7E64C603-A8E7-4103-B4E5-C481C576CDEF}" presName="hierRoot1" presStyleCnt="0"/>
      <dgm:spPr/>
    </dgm:pt>
    <dgm:pt modelId="{4D1EC82C-14DD-4DB9-8000-C004BDE49578}" type="pres">
      <dgm:prSet presAssocID="{7E64C603-A8E7-4103-B4E5-C481C576CDEF}" presName="composite" presStyleCnt="0"/>
      <dgm:spPr/>
    </dgm:pt>
    <dgm:pt modelId="{0335FD78-76E2-45FE-B68E-702973D1067B}" type="pres">
      <dgm:prSet presAssocID="{7E64C603-A8E7-4103-B4E5-C481C576CDEF}" presName="background" presStyleLbl="node0" presStyleIdx="1" presStyleCnt="2"/>
      <dgm:spPr/>
    </dgm:pt>
    <dgm:pt modelId="{CE4864AD-B06B-4538-BE77-3FB9AE3E9426}" type="pres">
      <dgm:prSet presAssocID="{7E64C603-A8E7-4103-B4E5-C481C576CDEF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E6C55D4-344A-4D2A-B488-0945489D7872}" type="pres">
      <dgm:prSet presAssocID="{7E64C603-A8E7-4103-B4E5-C481C576CDEF}" presName="hierChild2" presStyleCnt="0"/>
      <dgm:spPr/>
    </dgm:pt>
  </dgm:ptLst>
  <dgm:cxnLst>
    <dgm:cxn modelId="{EFACC4E4-F30A-4FC4-A0E9-03932DA5469F}" srcId="{FDCC8864-89B1-4709-9B29-309D03066332}" destId="{7E64C603-A8E7-4103-B4E5-C481C576CDEF}" srcOrd="1" destOrd="0" parTransId="{8BEF169C-ED3E-4092-B256-E7E37CED0E60}" sibTransId="{08AB0673-A497-4511-B258-12B4AAF9A30C}"/>
    <dgm:cxn modelId="{7B45FEC6-6D8A-4359-903E-690EF70EC2CD}" type="presOf" srcId="{FDCC8864-89B1-4709-9B29-309D03066332}" destId="{BE296767-4797-4432-BDDA-1A2452C9CEF4}" srcOrd="0" destOrd="0" presId="urn:microsoft.com/office/officeart/2005/8/layout/hierarchy1"/>
    <dgm:cxn modelId="{FB28C1B8-79E0-4A68-B814-8B7C05B52247}" type="presOf" srcId="{7E64C603-A8E7-4103-B4E5-C481C576CDEF}" destId="{CE4864AD-B06B-4538-BE77-3FB9AE3E9426}" srcOrd="0" destOrd="0" presId="urn:microsoft.com/office/officeart/2005/8/layout/hierarchy1"/>
    <dgm:cxn modelId="{4F70A9C5-ADF1-4006-9130-98A4F433E298}" type="presOf" srcId="{426E77F1-575B-4CAE-A583-CAD2D0EF81B7}" destId="{C7897EC5-833E-4DE6-B828-B6E9D9BA5BF9}" srcOrd="0" destOrd="0" presId="urn:microsoft.com/office/officeart/2005/8/layout/hierarchy1"/>
    <dgm:cxn modelId="{E4F315A2-E57A-4220-8A3B-55AAC79CCF2E}" srcId="{FDCC8864-89B1-4709-9B29-309D03066332}" destId="{426E77F1-575B-4CAE-A583-CAD2D0EF81B7}" srcOrd="0" destOrd="0" parTransId="{C08C3544-B7CF-4592-8392-8DE108F0F69E}" sibTransId="{B8AEF978-61A8-45F8-A6B6-29288D4AA3F3}"/>
    <dgm:cxn modelId="{1B227096-647C-4EE0-AB6F-4F48294EEC3E}" type="presParOf" srcId="{BE296767-4797-4432-BDDA-1A2452C9CEF4}" destId="{2F30A4F4-DE01-46E0-B1AE-1EA9CD16B264}" srcOrd="0" destOrd="0" presId="urn:microsoft.com/office/officeart/2005/8/layout/hierarchy1"/>
    <dgm:cxn modelId="{C62520B7-D3CA-4F68-882E-7A2E14972116}" type="presParOf" srcId="{2F30A4F4-DE01-46E0-B1AE-1EA9CD16B264}" destId="{DDB6FD89-E1D3-44FA-B305-A4E735072817}" srcOrd="0" destOrd="0" presId="urn:microsoft.com/office/officeart/2005/8/layout/hierarchy1"/>
    <dgm:cxn modelId="{6FF3D24C-8853-4507-A6BD-3C1DCFD9433C}" type="presParOf" srcId="{DDB6FD89-E1D3-44FA-B305-A4E735072817}" destId="{D2176776-4B91-474A-98D2-8DB317D4FD96}" srcOrd="0" destOrd="0" presId="urn:microsoft.com/office/officeart/2005/8/layout/hierarchy1"/>
    <dgm:cxn modelId="{E3F24062-7273-41CC-B1A3-101BBE8CDBEA}" type="presParOf" srcId="{DDB6FD89-E1D3-44FA-B305-A4E735072817}" destId="{C7897EC5-833E-4DE6-B828-B6E9D9BA5BF9}" srcOrd="1" destOrd="0" presId="urn:microsoft.com/office/officeart/2005/8/layout/hierarchy1"/>
    <dgm:cxn modelId="{39B19A26-83BC-4778-9C62-893E9A0F398E}" type="presParOf" srcId="{2F30A4F4-DE01-46E0-B1AE-1EA9CD16B264}" destId="{55AA2C4B-8E99-4E6F-87C6-CFEFDFF6EA71}" srcOrd="1" destOrd="0" presId="urn:microsoft.com/office/officeart/2005/8/layout/hierarchy1"/>
    <dgm:cxn modelId="{B3CF725C-3430-4D6F-AEB7-776AF9F909FC}" type="presParOf" srcId="{BE296767-4797-4432-BDDA-1A2452C9CEF4}" destId="{0B7D51BD-49C4-43A4-914A-8E69973AED49}" srcOrd="1" destOrd="0" presId="urn:microsoft.com/office/officeart/2005/8/layout/hierarchy1"/>
    <dgm:cxn modelId="{D330A5BF-3676-4FBC-AD71-4622BC512E5A}" type="presParOf" srcId="{0B7D51BD-49C4-43A4-914A-8E69973AED49}" destId="{4D1EC82C-14DD-4DB9-8000-C004BDE49578}" srcOrd="0" destOrd="0" presId="urn:microsoft.com/office/officeart/2005/8/layout/hierarchy1"/>
    <dgm:cxn modelId="{D709C6ED-2F3B-45E8-9804-518F66764EAC}" type="presParOf" srcId="{4D1EC82C-14DD-4DB9-8000-C004BDE49578}" destId="{0335FD78-76E2-45FE-B68E-702973D1067B}" srcOrd="0" destOrd="0" presId="urn:microsoft.com/office/officeart/2005/8/layout/hierarchy1"/>
    <dgm:cxn modelId="{FB3D0B28-5894-4319-8E68-8C57E79D9AE1}" type="presParOf" srcId="{4D1EC82C-14DD-4DB9-8000-C004BDE49578}" destId="{CE4864AD-B06B-4538-BE77-3FB9AE3E9426}" srcOrd="1" destOrd="0" presId="urn:microsoft.com/office/officeart/2005/8/layout/hierarchy1"/>
    <dgm:cxn modelId="{B928A1A1-F5BA-4067-80F0-BF6F3D73726B}" type="presParOf" srcId="{0B7D51BD-49C4-43A4-914A-8E69973AED49}" destId="{3E6C55D4-344A-4D2A-B488-0945489D78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BFD307-4D2D-4760-9EA5-030DF90163A6}" type="doc">
      <dgm:prSet loTypeId="urn:microsoft.com/office/officeart/2005/8/layout/target2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67AD4D-BC88-4178-AF17-041D01FB273F}">
      <dgm:prSet/>
      <dgm:spPr/>
      <dgm:t>
        <a:bodyPr/>
        <a:lstStyle/>
        <a:p>
          <a:r>
            <a:rPr lang="pl-PL" dirty="0"/>
            <a:t>Dzieci (wiek 14 lat i mniej)</a:t>
          </a:r>
        </a:p>
      </dgm:t>
    </dgm:pt>
    <dgm:pt modelId="{92CF5821-649A-4FAA-879C-50873DD9223A}" type="parTrans" cxnId="{F3679303-A9A1-4101-9327-262A2C44BC27}">
      <dgm:prSet/>
      <dgm:spPr/>
      <dgm:t>
        <a:bodyPr/>
        <a:lstStyle/>
        <a:p>
          <a:endParaRPr lang="en-US"/>
        </a:p>
      </dgm:t>
    </dgm:pt>
    <dgm:pt modelId="{51A47DA8-8672-445D-8EC9-07C759B76C5C}" type="sibTrans" cxnId="{F3679303-A9A1-4101-9327-262A2C44BC27}">
      <dgm:prSet/>
      <dgm:spPr/>
      <dgm:t>
        <a:bodyPr/>
        <a:lstStyle/>
        <a:p>
          <a:endParaRPr lang="en-US"/>
        </a:p>
      </dgm:t>
    </dgm:pt>
    <dgm:pt modelId="{17AF0A0D-0CB2-49D9-AF70-D5EED1CB859B}">
      <dgm:prSet/>
      <dgm:spPr/>
      <dgm:t>
        <a:bodyPr/>
        <a:lstStyle/>
        <a:p>
          <a:r>
            <a:rPr lang="pl-PL" dirty="0"/>
            <a:t>Osoby: 3, 4, 12, 13, 14</a:t>
          </a:r>
          <a:endParaRPr lang="en-US" dirty="0"/>
        </a:p>
      </dgm:t>
    </dgm:pt>
    <dgm:pt modelId="{3F3B1B33-0288-48DA-98DD-9901EB9036D2}" type="parTrans" cxnId="{9D25212D-033B-4F94-B91B-9BBABA9DA07D}">
      <dgm:prSet/>
      <dgm:spPr/>
      <dgm:t>
        <a:bodyPr/>
        <a:lstStyle/>
        <a:p>
          <a:endParaRPr lang="en-US"/>
        </a:p>
      </dgm:t>
    </dgm:pt>
    <dgm:pt modelId="{30F3A75C-2081-4530-8500-BE88D83E61CC}" type="sibTrans" cxnId="{9D25212D-033B-4F94-B91B-9BBABA9DA07D}">
      <dgm:prSet/>
      <dgm:spPr/>
      <dgm:t>
        <a:bodyPr/>
        <a:lstStyle/>
        <a:p>
          <a:endParaRPr lang="en-US"/>
        </a:p>
      </dgm:t>
    </dgm:pt>
    <dgm:pt modelId="{F802F88F-2D0B-4E60-866A-F0D4D8380334}">
      <dgm:prSet/>
      <dgm:spPr/>
      <dgm:t>
        <a:bodyPr/>
        <a:lstStyle/>
        <a:p>
          <a:r>
            <a:rPr lang="pl-PL" dirty="0"/>
            <a:t>Średnia: </a:t>
          </a:r>
          <a:r>
            <a:rPr lang="pl-PL" dirty="0" smtClean="0"/>
            <a:t>8,58 </a:t>
          </a:r>
          <a:r>
            <a:rPr lang="pl-PL" dirty="0"/>
            <a:t>s</a:t>
          </a:r>
          <a:endParaRPr lang="en-US" dirty="0"/>
        </a:p>
      </dgm:t>
    </dgm:pt>
    <dgm:pt modelId="{AA418D04-0522-40CE-B730-905DDCAD71AE}" type="parTrans" cxnId="{E7A2EF84-40CA-4112-9B01-56F6C2F87BB5}">
      <dgm:prSet/>
      <dgm:spPr/>
      <dgm:t>
        <a:bodyPr/>
        <a:lstStyle/>
        <a:p>
          <a:endParaRPr lang="en-US"/>
        </a:p>
      </dgm:t>
    </dgm:pt>
    <dgm:pt modelId="{9E63AE82-E94D-4576-9F36-11AB137221F0}" type="sibTrans" cxnId="{E7A2EF84-40CA-4112-9B01-56F6C2F87BB5}">
      <dgm:prSet/>
      <dgm:spPr/>
      <dgm:t>
        <a:bodyPr/>
        <a:lstStyle/>
        <a:p>
          <a:endParaRPr lang="en-US"/>
        </a:p>
      </dgm:t>
    </dgm:pt>
    <dgm:pt modelId="{87235B5C-B86E-47D8-AB06-474B34B85E7E}" type="pres">
      <dgm:prSet presAssocID="{ADBFD307-4D2D-4760-9EA5-030DF90163A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9D7C9F3-9962-49C9-94A0-414C6FF46238}" type="pres">
      <dgm:prSet presAssocID="{ADBFD307-4D2D-4760-9EA5-030DF90163A6}" presName="outerBox" presStyleCnt="0"/>
      <dgm:spPr/>
    </dgm:pt>
    <dgm:pt modelId="{3BF117F3-21A9-4255-A53F-B805CC9BFD10}" type="pres">
      <dgm:prSet presAssocID="{ADBFD307-4D2D-4760-9EA5-030DF90163A6}" presName="outerBoxParent" presStyleLbl="node1" presStyleIdx="0" presStyleCnt="3"/>
      <dgm:spPr/>
      <dgm:t>
        <a:bodyPr/>
        <a:lstStyle/>
        <a:p>
          <a:endParaRPr lang="pl-PL"/>
        </a:p>
      </dgm:t>
    </dgm:pt>
    <dgm:pt modelId="{DC791BD0-EDD5-4835-A0DF-D349AB5BA650}" type="pres">
      <dgm:prSet presAssocID="{ADBFD307-4D2D-4760-9EA5-030DF90163A6}" presName="outerBoxChildren" presStyleCnt="0"/>
      <dgm:spPr/>
    </dgm:pt>
    <dgm:pt modelId="{89C7A8B6-C09C-41D6-A82A-0819CC043BF9}" type="pres">
      <dgm:prSet presAssocID="{ADBFD307-4D2D-4760-9EA5-030DF90163A6}" presName="middleBox" presStyleCnt="0"/>
      <dgm:spPr/>
    </dgm:pt>
    <dgm:pt modelId="{FF908117-C89C-4ED7-AD55-3E60B5784DF9}" type="pres">
      <dgm:prSet presAssocID="{ADBFD307-4D2D-4760-9EA5-030DF90163A6}" presName="middleBoxParent" presStyleLbl="node1" presStyleIdx="1" presStyleCnt="3"/>
      <dgm:spPr/>
      <dgm:t>
        <a:bodyPr/>
        <a:lstStyle/>
        <a:p>
          <a:endParaRPr lang="pl-PL"/>
        </a:p>
      </dgm:t>
    </dgm:pt>
    <dgm:pt modelId="{307F1057-F684-4E60-9286-BE8903DA6527}" type="pres">
      <dgm:prSet presAssocID="{ADBFD307-4D2D-4760-9EA5-030DF90163A6}" presName="middleBoxChildren" presStyleCnt="0"/>
      <dgm:spPr/>
    </dgm:pt>
    <dgm:pt modelId="{CA5A1654-A628-4964-8CE4-9F757DE5331D}" type="pres">
      <dgm:prSet presAssocID="{ADBFD307-4D2D-4760-9EA5-030DF90163A6}" presName="centerBox" presStyleCnt="0"/>
      <dgm:spPr/>
    </dgm:pt>
    <dgm:pt modelId="{501FE8B8-EB7F-48DF-9BD8-6DB452733188}" type="pres">
      <dgm:prSet presAssocID="{ADBFD307-4D2D-4760-9EA5-030DF90163A6}" presName="centerBoxParent" presStyleLbl="node1" presStyleIdx="2" presStyleCnt="3"/>
      <dgm:spPr/>
      <dgm:t>
        <a:bodyPr/>
        <a:lstStyle/>
        <a:p>
          <a:endParaRPr lang="pl-PL"/>
        </a:p>
      </dgm:t>
    </dgm:pt>
  </dgm:ptLst>
  <dgm:cxnLst>
    <dgm:cxn modelId="{9D25212D-033B-4F94-B91B-9BBABA9DA07D}" srcId="{ADBFD307-4D2D-4760-9EA5-030DF90163A6}" destId="{17AF0A0D-0CB2-49D9-AF70-D5EED1CB859B}" srcOrd="1" destOrd="0" parTransId="{3F3B1B33-0288-48DA-98DD-9901EB9036D2}" sibTransId="{30F3A75C-2081-4530-8500-BE88D83E61CC}"/>
    <dgm:cxn modelId="{88DE413D-1C42-4399-BCC7-E71F451E798D}" type="presOf" srcId="{17AF0A0D-0CB2-49D9-AF70-D5EED1CB859B}" destId="{FF908117-C89C-4ED7-AD55-3E60B5784DF9}" srcOrd="0" destOrd="0" presId="urn:microsoft.com/office/officeart/2005/8/layout/target2"/>
    <dgm:cxn modelId="{F3679303-A9A1-4101-9327-262A2C44BC27}" srcId="{ADBFD307-4D2D-4760-9EA5-030DF90163A6}" destId="{6267AD4D-BC88-4178-AF17-041D01FB273F}" srcOrd="0" destOrd="0" parTransId="{92CF5821-649A-4FAA-879C-50873DD9223A}" sibTransId="{51A47DA8-8672-445D-8EC9-07C759B76C5C}"/>
    <dgm:cxn modelId="{E7A2EF84-40CA-4112-9B01-56F6C2F87BB5}" srcId="{ADBFD307-4D2D-4760-9EA5-030DF90163A6}" destId="{F802F88F-2D0B-4E60-866A-F0D4D8380334}" srcOrd="2" destOrd="0" parTransId="{AA418D04-0522-40CE-B730-905DDCAD71AE}" sibTransId="{9E63AE82-E94D-4576-9F36-11AB137221F0}"/>
    <dgm:cxn modelId="{E6110162-D0E2-4CA5-97C7-C1C46FA40B01}" type="presOf" srcId="{6267AD4D-BC88-4178-AF17-041D01FB273F}" destId="{3BF117F3-21A9-4255-A53F-B805CC9BFD10}" srcOrd="0" destOrd="0" presId="urn:microsoft.com/office/officeart/2005/8/layout/target2"/>
    <dgm:cxn modelId="{D5BA2348-83FA-446A-BC83-74938966AA2D}" type="presOf" srcId="{F802F88F-2D0B-4E60-866A-F0D4D8380334}" destId="{501FE8B8-EB7F-48DF-9BD8-6DB452733188}" srcOrd="0" destOrd="0" presId="urn:microsoft.com/office/officeart/2005/8/layout/target2"/>
    <dgm:cxn modelId="{32F377BC-5542-4C1D-846E-5AB2FA1F4091}" type="presOf" srcId="{ADBFD307-4D2D-4760-9EA5-030DF90163A6}" destId="{87235B5C-B86E-47D8-AB06-474B34B85E7E}" srcOrd="0" destOrd="0" presId="urn:microsoft.com/office/officeart/2005/8/layout/target2"/>
    <dgm:cxn modelId="{5BB4E8AA-CCD5-4B49-B03B-FF2BC8D455AC}" type="presParOf" srcId="{87235B5C-B86E-47D8-AB06-474B34B85E7E}" destId="{D9D7C9F3-9962-49C9-94A0-414C6FF46238}" srcOrd="0" destOrd="0" presId="urn:microsoft.com/office/officeart/2005/8/layout/target2"/>
    <dgm:cxn modelId="{8703BD82-EBE6-4684-987F-9E26F1F561BE}" type="presParOf" srcId="{D9D7C9F3-9962-49C9-94A0-414C6FF46238}" destId="{3BF117F3-21A9-4255-A53F-B805CC9BFD10}" srcOrd="0" destOrd="0" presId="urn:microsoft.com/office/officeart/2005/8/layout/target2"/>
    <dgm:cxn modelId="{65CD2F6E-95BF-45BA-8A32-0A664E554E10}" type="presParOf" srcId="{D9D7C9F3-9962-49C9-94A0-414C6FF46238}" destId="{DC791BD0-EDD5-4835-A0DF-D349AB5BA650}" srcOrd="1" destOrd="0" presId="urn:microsoft.com/office/officeart/2005/8/layout/target2"/>
    <dgm:cxn modelId="{0EB419F3-6ABF-4B30-8226-E194E3D50C62}" type="presParOf" srcId="{87235B5C-B86E-47D8-AB06-474B34B85E7E}" destId="{89C7A8B6-C09C-41D6-A82A-0819CC043BF9}" srcOrd="1" destOrd="0" presId="urn:microsoft.com/office/officeart/2005/8/layout/target2"/>
    <dgm:cxn modelId="{A7185052-9DE0-4F76-94B9-DF694BF5F60B}" type="presParOf" srcId="{89C7A8B6-C09C-41D6-A82A-0819CC043BF9}" destId="{FF908117-C89C-4ED7-AD55-3E60B5784DF9}" srcOrd="0" destOrd="0" presId="urn:microsoft.com/office/officeart/2005/8/layout/target2"/>
    <dgm:cxn modelId="{9FF34E90-B682-4310-AF9B-961D84C82504}" type="presParOf" srcId="{89C7A8B6-C09C-41D6-A82A-0819CC043BF9}" destId="{307F1057-F684-4E60-9286-BE8903DA6527}" srcOrd="1" destOrd="0" presId="urn:microsoft.com/office/officeart/2005/8/layout/target2"/>
    <dgm:cxn modelId="{F468CA02-36BA-4307-82C0-1217ADF8B1FD}" type="presParOf" srcId="{87235B5C-B86E-47D8-AB06-474B34B85E7E}" destId="{CA5A1654-A628-4964-8CE4-9F757DE5331D}" srcOrd="2" destOrd="0" presId="urn:microsoft.com/office/officeart/2005/8/layout/target2"/>
    <dgm:cxn modelId="{2D199BD1-4948-4431-9AF2-3454BE353C10}" type="presParOf" srcId="{CA5A1654-A628-4964-8CE4-9F757DE5331D}" destId="{501FE8B8-EB7F-48DF-9BD8-6DB452733188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BFD307-4D2D-4760-9EA5-030DF90163A6}" type="doc">
      <dgm:prSet loTypeId="urn:microsoft.com/office/officeart/2005/8/layout/target2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67AD4D-BC88-4178-AF17-041D01FB273F}">
      <dgm:prSet/>
      <dgm:spPr/>
      <dgm:t>
        <a:bodyPr/>
        <a:lstStyle/>
        <a:p>
          <a:r>
            <a:rPr lang="pl-PL" dirty="0"/>
            <a:t>Dorośli (wiek powyżej 14 lat)</a:t>
          </a:r>
        </a:p>
      </dgm:t>
    </dgm:pt>
    <dgm:pt modelId="{92CF5821-649A-4FAA-879C-50873DD9223A}" type="parTrans" cxnId="{F3679303-A9A1-4101-9327-262A2C44BC27}">
      <dgm:prSet/>
      <dgm:spPr/>
      <dgm:t>
        <a:bodyPr/>
        <a:lstStyle/>
        <a:p>
          <a:endParaRPr lang="en-US"/>
        </a:p>
      </dgm:t>
    </dgm:pt>
    <dgm:pt modelId="{51A47DA8-8672-445D-8EC9-07C759B76C5C}" type="sibTrans" cxnId="{F3679303-A9A1-4101-9327-262A2C44BC27}">
      <dgm:prSet/>
      <dgm:spPr/>
      <dgm:t>
        <a:bodyPr/>
        <a:lstStyle/>
        <a:p>
          <a:endParaRPr lang="en-US"/>
        </a:p>
      </dgm:t>
    </dgm:pt>
    <dgm:pt modelId="{17AF0A0D-0CB2-49D9-AF70-D5EED1CB859B}">
      <dgm:prSet/>
      <dgm:spPr/>
      <dgm:t>
        <a:bodyPr/>
        <a:lstStyle/>
        <a:p>
          <a:r>
            <a:rPr lang="pl-PL" dirty="0"/>
            <a:t>Osoby: 1, 2, 5, 6, 7, 8, 9, 10, 11</a:t>
          </a:r>
          <a:endParaRPr lang="en-US" dirty="0"/>
        </a:p>
      </dgm:t>
    </dgm:pt>
    <dgm:pt modelId="{3F3B1B33-0288-48DA-98DD-9901EB9036D2}" type="parTrans" cxnId="{9D25212D-033B-4F94-B91B-9BBABA9DA07D}">
      <dgm:prSet/>
      <dgm:spPr/>
      <dgm:t>
        <a:bodyPr/>
        <a:lstStyle/>
        <a:p>
          <a:endParaRPr lang="en-US"/>
        </a:p>
      </dgm:t>
    </dgm:pt>
    <dgm:pt modelId="{30F3A75C-2081-4530-8500-BE88D83E61CC}" type="sibTrans" cxnId="{9D25212D-033B-4F94-B91B-9BBABA9DA07D}">
      <dgm:prSet/>
      <dgm:spPr/>
      <dgm:t>
        <a:bodyPr/>
        <a:lstStyle/>
        <a:p>
          <a:endParaRPr lang="en-US"/>
        </a:p>
      </dgm:t>
    </dgm:pt>
    <dgm:pt modelId="{F802F88F-2D0B-4E60-866A-F0D4D8380334}">
      <dgm:prSet/>
      <dgm:spPr/>
      <dgm:t>
        <a:bodyPr/>
        <a:lstStyle/>
        <a:p>
          <a:r>
            <a:rPr lang="pl-PL" dirty="0"/>
            <a:t>Średnia: </a:t>
          </a:r>
          <a:r>
            <a:rPr lang="pl-PL" dirty="0" smtClean="0"/>
            <a:t>10,09 </a:t>
          </a:r>
          <a:r>
            <a:rPr lang="pl-PL" dirty="0"/>
            <a:t>s</a:t>
          </a:r>
          <a:endParaRPr lang="en-US" dirty="0"/>
        </a:p>
      </dgm:t>
    </dgm:pt>
    <dgm:pt modelId="{AA418D04-0522-40CE-B730-905DDCAD71AE}" type="parTrans" cxnId="{E7A2EF84-40CA-4112-9B01-56F6C2F87BB5}">
      <dgm:prSet/>
      <dgm:spPr/>
      <dgm:t>
        <a:bodyPr/>
        <a:lstStyle/>
        <a:p>
          <a:endParaRPr lang="en-US"/>
        </a:p>
      </dgm:t>
    </dgm:pt>
    <dgm:pt modelId="{9E63AE82-E94D-4576-9F36-11AB137221F0}" type="sibTrans" cxnId="{E7A2EF84-40CA-4112-9B01-56F6C2F87BB5}">
      <dgm:prSet/>
      <dgm:spPr/>
      <dgm:t>
        <a:bodyPr/>
        <a:lstStyle/>
        <a:p>
          <a:endParaRPr lang="en-US"/>
        </a:p>
      </dgm:t>
    </dgm:pt>
    <dgm:pt modelId="{8A1652EF-CB49-411D-A585-163EE26EC874}" type="pres">
      <dgm:prSet presAssocID="{ADBFD307-4D2D-4760-9EA5-030DF90163A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CC7E376-4FE5-4B08-B3AF-5380D110635B}" type="pres">
      <dgm:prSet presAssocID="{ADBFD307-4D2D-4760-9EA5-030DF90163A6}" presName="outerBox" presStyleCnt="0"/>
      <dgm:spPr/>
    </dgm:pt>
    <dgm:pt modelId="{0E9D911F-A547-470F-8808-C740A587C482}" type="pres">
      <dgm:prSet presAssocID="{ADBFD307-4D2D-4760-9EA5-030DF90163A6}" presName="outerBoxParent" presStyleLbl="node1" presStyleIdx="0" presStyleCnt="3"/>
      <dgm:spPr/>
      <dgm:t>
        <a:bodyPr/>
        <a:lstStyle/>
        <a:p>
          <a:endParaRPr lang="pl-PL"/>
        </a:p>
      </dgm:t>
    </dgm:pt>
    <dgm:pt modelId="{04AD740A-0A23-4CE8-BB2C-59D09A4E89BE}" type="pres">
      <dgm:prSet presAssocID="{ADBFD307-4D2D-4760-9EA5-030DF90163A6}" presName="outerBoxChildren" presStyleCnt="0"/>
      <dgm:spPr/>
    </dgm:pt>
    <dgm:pt modelId="{DAD2C0A2-6BDC-4F3B-A58B-DBC7991FE596}" type="pres">
      <dgm:prSet presAssocID="{ADBFD307-4D2D-4760-9EA5-030DF90163A6}" presName="middleBox" presStyleCnt="0"/>
      <dgm:spPr/>
    </dgm:pt>
    <dgm:pt modelId="{7D9005C0-2188-424F-9573-56D8E81DD118}" type="pres">
      <dgm:prSet presAssocID="{ADBFD307-4D2D-4760-9EA5-030DF90163A6}" presName="middleBoxParent" presStyleLbl="node1" presStyleIdx="1" presStyleCnt="3"/>
      <dgm:spPr/>
      <dgm:t>
        <a:bodyPr/>
        <a:lstStyle/>
        <a:p>
          <a:endParaRPr lang="pl-PL"/>
        </a:p>
      </dgm:t>
    </dgm:pt>
    <dgm:pt modelId="{134BE87C-D299-46C5-860B-5FF32CA37DCA}" type="pres">
      <dgm:prSet presAssocID="{ADBFD307-4D2D-4760-9EA5-030DF90163A6}" presName="middleBoxChildren" presStyleCnt="0"/>
      <dgm:spPr/>
    </dgm:pt>
    <dgm:pt modelId="{DF7E5415-263F-4C84-AE24-3CB96BE62CE0}" type="pres">
      <dgm:prSet presAssocID="{ADBFD307-4D2D-4760-9EA5-030DF90163A6}" presName="centerBox" presStyleCnt="0"/>
      <dgm:spPr/>
    </dgm:pt>
    <dgm:pt modelId="{97FFB84A-03C2-4628-8E6B-AE4E01C107DB}" type="pres">
      <dgm:prSet presAssocID="{ADBFD307-4D2D-4760-9EA5-030DF90163A6}" presName="centerBoxParent" presStyleLbl="node1" presStyleIdx="2" presStyleCnt="3"/>
      <dgm:spPr/>
      <dgm:t>
        <a:bodyPr/>
        <a:lstStyle/>
        <a:p>
          <a:endParaRPr lang="pl-PL"/>
        </a:p>
      </dgm:t>
    </dgm:pt>
  </dgm:ptLst>
  <dgm:cxnLst>
    <dgm:cxn modelId="{56C421D8-FB2A-4B89-8B9B-F227A4EE904B}" type="presOf" srcId="{17AF0A0D-0CB2-49D9-AF70-D5EED1CB859B}" destId="{7D9005C0-2188-424F-9573-56D8E81DD118}" srcOrd="0" destOrd="0" presId="urn:microsoft.com/office/officeart/2005/8/layout/target2"/>
    <dgm:cxn modelId="{9D25212D-033B-4F94-B91B-9BBABA9DA07D}" srcId="{ADBFD307-4D2D-4760-9EA5-030DF90163A6}" destId="{17AF0A0D-0CB2-49D9-AF70-D5EED1CB859B}" srcOrd="1" destOrd="0" parTransId="{3F3B1B33-0288-48DA-98DD-9901EB9036D2}" sibTransId="{30F3A75C-2081-4530-8500-BE88D83E61CC}"/>
    <dgm:cxn modelId="{F3679303-A9A1-4101-9327-262A2C44BC27}" srcId="{ADBFD307-4D2D-4760-9EA5-030DF90163A6}" destId="{6267AD4D-BC88-4178-AF17-041D01FB273F}" srcOrd="0" destOrd="0" parTransId="{92CF5821-649A-4FAA-879C-50873DD9223A}" sibTransId="{51A47DA8-8672-445D-8EC9-07C759B76C5C}"/>
    <dgm:cxn modelId="{E7A2EF84-40CA-4112-9B01-56F6C2F87BB5}" srcId="{ADBFD307-4D2D-4760-9EA5-030DF90163A6}" destId="{F802F88F-2D0B-4E60-866A-F0D4D8380334}" srcOrd="2" destOrd="0" parTransId="{AA418D04-0522-40CE-B730-905DDCAD71AE}" sibTransId="{9E63AE82-E94D-4576-9F36-11AB137221F0}"/>
    <dgm:cxn modelId="{906B8EB7-A090-4DD8-A10E-A9D05E4B725B}" type="presOf" srcId="{F802F88F-2D0B-4E60-866A-F0D4D8380334}" destId="{97FFB84A-03C2-4628-8E6B-AE4E01C107DB}" srcOrd="0" destOrd="0" presId="urn:microsoft.com/office/officeart/2005/8/layout/target2"/>
    <dgm:cxn modelId="{92777D6C-50CB-4AA3-8238-EBF73FD580AE}" type="presOf" srcId="{ADBFD307-4D2D-4760-9EA5-030DF90163A6}" destId="{8A1652EF-CB49-411D-A585-163EE26EC874}" srcOrd="0" destOrd="0" presId="urn:microsoft.com/office/officeart/2005/8/layout/target2"/>
    <dgm:cxn modelId="{B0C2269E-75F4-4C9C-96AE-B611A9953D64}" type="presOf" srcId="{6267AD4D-BC88-4178-AF17-041D01FB273F}" destId="{0E9D911F-A547-470F-8808-C740A587C482}" srcOrd="0" destOrd="0" presId="urn:microsoft.com/office/officeart/2005/8/layout/target2"/>
    <dgm:cxn modelId="{5AF6300F-7332-4A74-9517-01F39E408392}" type="presParOf" srcId="{8A1652EF-CB49-411D-A585-163EE26EC874}" destId="{5CC7E376-4FE5-4B08-B3AF-5380D110635B}" srcOrd="0" destOrd="0" presId="urn:microsoft.com/office/officeart/2005/8/layout/target2"/>
    <dgm:cxn modelId="{800293AF-25B5-4CAB-9FBD-BE2584EFCAB3}" type="presParOf" srcId="{5CC7E376-4FE5-4B08-B3AF-5380D110635B}" destId="{0E9D911F-A547-470F-8808-C740A587C482}" srcOrd="0" destOrd="0" presId="urn:microsoft.com/office/officeart/2005/8/layout/target2"/>
    <dgm:cxn modelId="{0214C4A5-CFF9-4A2D-B38B-4E69715F41FC}" type="presParOf" srcId="{5CC7E376-4FE5-4B08-B3AF-5380D110635B}" destId="{04AD740A-0A23-4CE8-BB2C-59D09A4E89BE}" srcOrd="1" destOrd="0" presId="urn:microsoft.com/office/officeart/2005/8/layout/target2"/>
    <dgm:cxn modelId="{5ABF304F-DA0C-473D-BF00-AC4074DA3F1D}" type="presParOf" srcId="{8A1652EF-CB49-411D-A585-163EE26EC874}" destId="{DAD2C0A2-6BDC-4F3B-A58B-DBC7991FE596}" srcOrd="1" destOrd="0" presId="urn:microsoft.com/office/officeart/2005/8/layout/target2"/>
    <dgm:cxn modelId="{44E9E730-3470-4ADA-B2A3-8EC9C86147D1}" type="presParOf" srcId="{DAD2C0A2-6BDC-4F3B-A58B-DBC7991FE596}" destId="{7D9005C0-2188-424F-9573-56D8E81DD118}" srcOrd="0" destOrd="0" presId="urn:microsoft.com/office/officeart/2005/8/layout/target2"/>
    <dgm:cxn modelId="{9371A948-EE14-450C-B291-323FB26B7737}" type="presParOf" srcId="{DAD2C0A2-6BDC-4F3B-A58B-DBC7991FE596}" destId="{134BE87C-D299-46C5-860B-5FF32CA37DCA}" srcOrd="1" destOrd="0" presId="urn:microsoft.com/office/officeart/2005/8/layout/target2"/>
    <dgm:cxn modelId="{331F0893-3BF4-4B4B-87C1-2ACD2F2A8C8E}" type="presParOf" srcId="{8A1652EF-CB49-411D-A585-163EE26EC874}" destId="{DF7E5415-263F-4C84-AE24-3CB96BE62CE0}" srcOrd="2" destOrd="0" presId="urn:microsoft.com/office/officeart/2005/8/layout/target2"/>
    <dgm:cxn modelId="{BC7A48E0-3AE9-4EE3-A3BE-F53060693CF0}" type="presParOf" srcId="{DF7E5415-263F-4C84-AE24-3CB96BE62CE0}" destId="{97FFB84A-03C2-4628-8E6B-AE4E01C107DB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566F14-2CF7-46F9-A3C4-CF48D0CF45AC}" type="doc">
      <dgm:prSet loTypeId="urn:microsoft.com/office/officeart/2005/8/layout/hierarchy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A78D7F3-790F-40F2-9344-3786F888F109}">
      <dgm:prSet/>
      <dgm:spPr/>
      <dgm:t>
        <a:bodyPr/>
        <a:lstStyle/>
        <a:p>
          <a:r>
            <a:rPr lang="pl-PL"/>
            <a:t>W eksperymencie dorośli średnio trafiali lepiej w czas 10 sekund niż dzieci. </a:t>
          </a:r>
          <a:endParaRPr lang="en-US"/>
        </a:p>
      </dgm:t>
    </dgm:pt>
    <dgm:pt modelId="{FA6B5A2F-74FA-4C68-946A-79318C065BF1}" type="parTrans" cxnId="{5D57C7A7-0719-4467-B4CD-A141CC8C59C0}">
      <dgm:prSet/>
      <dgm:spPr/>
      <dgm:t>
        <a:bodyPr/>
        <a:lstStyle/>
        <a:p>
          <a:endParaRPr lang="en-US"/>
        </a:p>
      </dgm:t>
    </dgm:pt>
    <dgm:pt modelId="{CC8C28FD-12D4-4C57-8E8C-926DD743C037}" type="sibTrans" cxnId="{5D57C7A7-0719-4467-B4CD-A141CC8C59C0}">
      <dgm:prSet/>
      <dgm:spPr/>
      <dgm:t>
        <a:bodyPr/>
        <a:lstStyle/>
        <a:p>
          <a:endParaRPr lang="en-US"/>
        </a:p>
      </dgm:t>
    </dgm:pt>
    <dgm:pt modelId="{726E5955-C7B4-496F-BA5D-9AE7E69AAFF7}">
      <dgm:prSet/>
      <dgm:spPr/>
      <dgm:t>
        <a:bodyPr/>
        <a:lstStyle/>
        <a:p>
          <a:r>
            <a:rPr lang="pl-PL" dirty="0"/>
            <a:t>Średnia dzieci to </a:t>
          </a:r>
          <a:r>
            <a:rPr lang="pl-PL" dirty="0" smtClean="0"/>
            <a:t>8,58 </a:t>
          </a:r>
          <a:r>
            <a:rPr lang="pl-PL" dirty="0"/>
            <a:t>sekund, a średnia dorosłych to </a:t>
          </a:r>
          <a:r>
            <a:rPr lang="pl-PL" dirty="0" smtClean="0"/>
            <a:t>10,09 </a:t>
          </a:r>
          <a:r>
            <a:rPr lang="pl-PL" dirty="0"/>
            <a:t>sekund. </a:t>
          </a:r>
          <a:endParaRPr lang="en-US" dirty="0"/>
        </a:p>
      </dgm:t>
    </dgm:pt>
    <dgm:pt modelId="{398978B5-CAEE-412A-B220-C8C0D2049EC4}" type="parTrans" cxnId="{B957846D-3C94-4B59-905F-6521CD8346AE}">
      <dgm:prSet/>
      <dgm:spPr/>
      <dgm:t>
        <a:bodyPr/>
        <a:lstStyle/>
        <a:p>
          <a:endParaRPr lang="en-US"/>
        </a:p>
      </dgm:t>
    </dgm:pt>
    <dgm:pt modelId="{F44B2D0F-00B4-41F6-99F2-AEA1DBC82C10}" type="sibTrans" cxnId="{B957846D-3C94-4B59-905F-6521CD8346AE}">
      <dgm:prSet/>
      <dgm:spPr/>
      <dgm:t>
        <a:bodyPr/>
        <a:lstStyle/>
        <a:p>
          <a:endParaRPr lang="en-US"/>
        </a:p>
      </dgm:t>
    </dgm:pt>
    <dgm:pt modelId="{42EA83FB-140C-455B-9607-1C6C59E007D7}" type="pres">
      <dgm:prSet presAssocID="{2B566F14-2CF7-46F9-A3C4-CF48D0CF45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F505B6B-B901-4BF9-B59C-965290F75317}" type="pres">
      <dgm:prSet presAssocID="{FA78D7F3-790F-40F2-9344-3786F888F109}" presName="hierRoot1" presStyleCnt="0"/>
      <dgm:spPr/>
    </dgm:pt>
    <dgm:pt modelId="{46AE8537-0CE3-415F-8152-DEC9F29A1A02}" type="pres">
      <dgm:prSet presAssocID="{FA78D7F3-790F-40F2-9344-3786F888F109}" presName="composite" presStyleCnt="0"/>
      <dgm:spPr/>
    </dgm:pt>
    <dgm:pt modelId="{5FA6DA1A-714E-45C3-9987-2290A168E3DA}" type="pres">
      <dgm:prSet presAssocID="{FA78D7F3-790F-40F2-9344-3786F888F109}" presName="background" presStyleLbl="node0" presStyleIdx="0" presStyleCnt="2"/>
      <dgm:spPr/>
    </dgm:pt>
    <dgm:pt modelId="{EC0E0461-E429-43B3-A197-84F0719894FD}" type="pres">
      <dgm:prSet presAssocID="{FA78D7F3-790F-40F2-9344-3786F888F109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D903A8A-089F-4F7D-A3C7-05741CE37D08}" type="pres">
      <dgm:prSet presAssocID="{FA78D7F3-790F-40F2-9344-3786F888F109}" presName="hierChild2" presStyleCnt="0"/>
      <dgm:spPr/>
    </dgm:pt>
    <dgm:pt modelId="{DE85CCAD-C9A7-4D09-8F33-0887FBED1C9A}" type="pres">
      <dgm:prSet presAssocID="{726E5955-C7B4-496F-BA5D-9AE7E69AAFF7}" presName="hierRoot1" presStyleCnt="0"/>
      <dgm:spPr/>
    </dgm:pt>
    <dgm:pt modelId="{BF710E14-8CE0-4D41-A6C0-A99CF3D021D0}" type="pres">
      <dgm:prSet presAssocID="{726E5955-C7B4-496F-BA5D-9AE7E69AAFF7}" presName="composite" presStyleCnt="0"/>
      <dgm:spPr/>
    </dgm:pt>
    <dgm:pt modelId="{956A7E1A-F1B7-4EEE-8081-0E237961D962}" type="pres">
      <dgm:prSet presAssocID="{726E5955-C7B4-496F-BA5D-9AE7E69AAFF7}" presName="background" presStyleLbl="node0" presStyleIdx="1" presStyleCnt="2"/>
      <dgm:spPr/>
    </dgm:pt>
    <dgm:pt modelId="{8BA793EC-0B15-4DC6-901B-3B3430D0FBC0}" type="pres">
      <dgm:prSet presAssocID="{726E5955-C7B4-496F-BA5D-9AE7E69AAFF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246732C-DC5D-46AD-89A2-076139333EE3}" type="pres">
      <dgm:prSet presAssocID="{726E5955-C7B4-496F-BA5D-9AE7E69AAFF7}" presName="hierChild2" presStyleCnt="0"/>
      <dgm:spPr/>
    </dgm:pt>
  </dgm:ptLst>
  <dgm:cxnLst>
    <dgm:cxn modelId="{EAF14EE1-6190-4900-97F1-0115D916C692}" type="presOf" srcId="{726E5955-C7B4-496F-BA5D-9AE7E69AAFF7}" destId="{8BA793EC-0B15-4DC6-901B-3B3430D0FBC0}" srcOrd="0" destOrd="0" presId="urn:microsoft.com/office/officeart/2005/8/layout/hierarchy1"/>
    <dgm:cxn modelId="{B957846D-3C94-4B59-905F-6521CD8346AE}" srcId="{2B566F14-2CF7-46F9-A3C4-CF48D0CF45AC}" destId="{726E5955-C7B4-496F-BA5D-9AE7E69AAFF7}" srcOrd="1" destOrd="0" parTransId="{398978B5-CAEE-412A-B220-C8C0D2049EC4}" sibTransId="{F44B2D0F-00B4-41F6-99F2-AEA1DBC82C10}"/>
    <dgm:cxn modelId="{5D57C7A7-0719-4467-B4CD-A141CC8C59C0}" srcId="{2B566F14-2CF7-46F9-A3C4-CF48D0CF45AC}" destId="{FA78D7F3-790F-40F2-9344-3786F888F109}" srcOrd="0" destOrd="0" parTransId="{FA6B5A2F-74FA-4C68-946A-79318C065BF1}" sibTransId="{CC8C28FD-12D4-4C57-8E8C-926DD743C037}"/>
    <dgm:cxn modelId="{49DBA80D-9F5C-4F3B-8CA5-80E3D3980744}" type="presOf" srcId="{FA78D7F3-790F-40F2-9344-3786F888F109}" destId="{EC0E0461-E429-43B3-A197-84F0719894FD}" srcOrd="0" destOrd="0" presId="urn:microsoft.com/office/officeart/2005/8/layout/hierarchy1"/>
    <dgm:cxn modelId="{58E03CF5-838A-4A6B-9685-6788AFA18C81}" type="presOf" srcId="{2B566F14-2CF7-46F9-A3C4-CF48D0CF45AC}" destId="{42EA83FB-140C-455B-9607-1C6C59E007D7}" srcOrd="0" destOrd="0" presId="urn:microsoft.com/office/officeart/2005/8/layout/hierarchy1"/>
    <dgm:cxn modelId="{B736E428-00C9-4C85-91F4-0992C2A8D237}" type="presParOf" srcId="{42EA83FB-140C-455B-9607-1C6C59E007D7}" destId="{5F505B6B-B901-4BF9-B59C-965290F75317}" srcOrd="0" destOrd="0" presId="urn:microsoft.com/office/officeart/2005/8/layout/hierarchy1"/>
    <dgm:cxn modelId="{6C6D0BA6-59EC-46D7-8E29-8749CB9BB5C6}" type="presParOf" srcId="{5F505B6B-B901-4BF9-B59C-965290F75317}" destId="{46AE8537-0CE3-415F-8152-DEC9F29A1A02}" srcOrd="0" destOrd="0" presId="urn:microsoft.com/office/officeart/2005/8/layout/hierarchy1"/>
    <dgm:cxn modelId="{584CA3E5-78C4-4C74-A7BB-96CF64739ED2}" type="presParOf" srcId="{46AE8537-0CE3-415F-8152-DEC9F29A1A02}" destId="{5FA6DA1A-714E-45C3-9987-2290A168E3DA}" srcOrd="0" destOrd="0" presId="urn:microsoft.com/office/officeart/2005/8/layout/hierarchy1"/>
    <dgm:cxn modelId="{8C32CD18-7E6A-46F6-B362-A5E902D52303}" type="presParOf" srcId="{46AE8537-0CE3-415F-8152-DEC9F29A1A02}" destId="{EC0E0461-E429-43B3-A197-84F0719894FD}" srcOrd="1" destOrd="0" presId="urn:microsoft.com/office/officeart/2005/8/layout/hierarchy1"/>
    <dgm:cxn modelId="{B63D5E57-1C4B-48E6-96A4-1C3C51737D23}" type="presParOf" srcId="{5F505B6B-B901-4BF9-B59C-965290F75317}" destId="{2D903A8A-089F-4F7D-A3C7-05741CE37D08}" srcOrd="1" destOrd="0" presId="urn:microsoft.com/office/officeart/2005/8/layout/hierarchy1"/>
    <dgm:cxn modelId="{362A9D5D-EA5C-4BCD-B565-604D640D4ABF}" type="presParOf" srcId="{42EA83FB-140C-455B-9607-1C6C59E007D7}" destId="{DE85CCAD-C9A7-4D09-8F33-0887FBED1C9A}" srcOrd="1" destOrd="0" presId="urn:microsoft.com/office/officeart/2005/8/layout/hierarchy1"/>
    <dgm:cxn modelId="{4F28AA15-87E7-4026-9A7B-589E22A2D2E8}" type="presParOf" srcId="{DE85CCAD-C9A7-4D09-8F33-0887FBED1C9A}" destId="{BF710E14-8CE0-4D41-A6C0-A99CF3D021D0}" srcOrd="0" destOrd="0" presId="urn:microsoft.com/office/officeart/2005/8/layout/hierarchy1"/>
    <dgm:cxn modelId="{4F902533-EB14-4BB1-A553-F14C1C97B069}" type="presParOf" srcId="{BF710E14-8CE0-4D41-A6C0-A99CF3D021D0}" destId="{956A7E1A-F1B7-4EEE-8081-0E237961D962}" srcOrd="0" destOrd="0" presId="urn:microsoft.com/office/officeart/2005/8/layout/hierarchy1"/>
    <dgm:cxn modelId="{A35C9E69-4D4D-4B5C-8EB4-1D3249161008}" type="presParOf" srcId="{BF710E14-8CE0-4D41-A6C0-A99CF3D021D0}" destId="{8BA793EC-0B15-4DC6-901B-3B3430D0FBC0}" srcOrd="1" destOrd="0" presId="urn:microsoft.com/office/officeart/2005/8/layout/hierarchy1"/>
    <dgm:cxn modelId="{A9B1CE04-C7C9-44D6-8D7B-CD37EB9E0D1C}" type="presParOf" srcId="{DE85CCAD-C9A7-4D09-8F33-0887FBED1C9A}" destId="{1246732C-DC5D-46AD-89A2-076139333E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74010-AB95-436E-AD54-BAE7E114C481}">
      <dsp:nvSpPr>
        <dsp:cNvPr id="0" name=""/>
        <dsp:cNvSpPr/>
      </dsp:nvSpPr>
      <dsp:spPr>
        <a:xfrm>
          <a:off x="0" y="0"/>
          <a:ext cx="6556696" cy="922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Sprawdzenie, czy ludzie potrafią trafnie oszacować czas trwania 10 sekund bez liczenia na głos i korzystania z zegara.</a:t>
          </a:r>
          <a:endParaRPr lang="en-US" sz="1700" kern="1200" dirty="0"/>
        </a:p>
      </dsp:txBody>
      <dsp:txXfrm>
        <a:off x="27017" y="27017"/>
        <a:ext cx="5483391" cy="868383"/>
      </dsp:txXfrm>
    </dsp:sp>
    <dsp:sp modelId="{3C52CDF6-E2A5-4C0B-B595-96A8367F9A90}">
      <dsp:nvSpPr>
        <dsp:cNvPr id="0" name=""/>
        <dsp:cNvSpPr/>
      </dsp:nvSpPr>
      <dsp:spPr>
        <a:xfrm>
          <a:off x="549123" y="1090129"/>
          <a:ext cx="6556696" cy="922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/>
            <a:t>Analiza błędów i ich rozkład.</a:t>
          </a:r>
          <a:endParaRPr lang="en-US" sz="1700" kern="1200"/>
        </a:p>
      </dsp:txBody>
      <dsp:txXfrm>
        <a:off x="576140" y="1117146"/>
        <a:ext cx="5353968" cy="868383"/>
      </dsp:txXfrm>
    </dsp:sp>
    <dsp:sp modelId="{D9562EF7-5AE5-4AC1-BFED-6A79A3098747}">
      <dsp:nvSpPr>
        <dsp:cNvPr id="0" name=""/>
        <dsp:cNvSpPr/>
      </dsp:nvSpPr>
      <dsp:spPr>
        <a:xfrm>
          <a:off x="1090050" y="2180258"/>
          <a:ext cx="6556696" cy="922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Analiza czy kolejne próby wpływają na dokładność </a:t>
          </a:r>
          <a:r>
            <a:rPr lang="pl-PL" sz="1700" kern="1200" dirty="0" smtClean="0"/>
            <a:t>oszacowania</a:t>
          </a:r>
          <a:r>
            <a:rPr lang="pl-PL" sz="1700" kern="1200" dirty="0"/>
            <a:t>.</a:t>
          </a:r>
          <a:endParaRPr lang="en-US" sz="1700" kern="1200" dirty="0"/>
        </a:p>
      </dsp:txBody>
      <dsp:txXfrm>
        <a:off x="1117067" y="2207275"/>
        <a:ext cx="5362164" cy="868383"/>
      </dsp:txXfrm>
    </dsp:sp>
    <dsp:sp modelId="{2C2EEE50-7EDF-4B9D-AAAB-FB1F10C992BA}">
      <dsp:nvSpPr>
        <dsp:cNvPr id="0" name=""/>
        <dsp:cNvSpPr/>
      </dsp:nvSpPr>
      <dsp:spPr>
        <a:xfrm>
          <a:off x="1639174" y="3270387"/>
          <a:ext cx="6556696" cy="922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Analiza czy wiek wiek osoby wpływa na </a:t>
          </a:r>
          <a:r>
            <a:rPr lang="pl-PL" sz="1700" kern="1200" dirty="0" smtClean="0"/>
            <a:t>dokładność </a:t>
          </a:r>
          <a:r>
            <a:rPr lang="pl-PL" sz="1700" kern="1200" dirty="0"/>
            <a:t>oszacowania.</a:t>
          </a:r>
          <a:endParaRPr lang="en-US" sz="1700" kern="1200" dirty="0"/>
        </a:p>
      </dsp:txBody>
      <dsp:txXfrm>
        <a:off x="1666191" y="3297404"/>
        <a:ext cx="5353968" cy="868383"/>
      </dsp:txXfrm>
    </dsp:sp>
    <dsp:sp modelId="{DEF5B88C-745B-45BD-84F7-B02418FF253B}">
      <dsp:nvSpPr>
        <dsp:cNvPr id="0" name=""/>
        <dsp:cNvSpPr/>
      </dsp:nvSpPr>
      <dsp:spPr>
        <a:xfrm>
          <a:off x="5957125" y="706487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092028" y="706487"/>
        <a:ext cx="329765" cy="451177"/>
      </dsp:txXfrm>
    </dsp:sp>
    <dsp:sp modelId="{B2C1B1DD-567E-4F06-9673-A169B12C75B0}">
      <dsp:nvSpPr>
        <dsp:cNvPr id="0" name=""/>
        <dsp:cNvSpPr/>
      </dsp:nvSpPr>
      <dsp:spPr>
        <a:xfrm>
          <a:off x="6506249" y="179661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641152" y="1796616"/>
        <a:ext cx="329765" cy="451177"/>
      </dsp:txXfrm>
    </dsp:sp>
    <dsp:sp modelId="{378513E3-B0C8-4818-9931-17EF8711427F}">
      <dsp:nvSpPr>
        <dsp:cNvPr id="0" name=""/>
        <dsp:cNvSpPr/>
      </dsp:nvSpPr>
      <dsp:spPr>
        <a:xfrm>
          <a:off x="7047176" y="288674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182079" y="2886746"/>
        <a:ext cx="329765" cy="4511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4CB60-3A1F-45F7-99B2-DBD8D5DBAB6E}">
      <dsp:nvSpPr>
        <dsp:cNvPr id="0" name=""/>
        <dsp:cNvSpPr/>
      </dsp:nvSpPr>
      <dsp:spPr>
        <a:xfrm>
          <a:off x="0" y="71959"/>
          <a:ext cx="5000124" cy="1731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14 osób zostało poproszonych o oszacowanie czasu 10 sekund, w taki sposób, że mieli za zadanie powiedzenie START i odliczenie w myślach 10 sekund i </a:t>
          </a:r>
          <a:r>
            <a:rPr lang="pl-PL" sz="2000" kern="1200" dirty="0" smtClean="0"/>
            <a:t>powiedzenie </a:t>
          </a:r>
          <a:r>
            <a:rPr lang="pl-PL" sz="2000" kern="1200" dirty="0"/>
            <a:t>STOP, w trzech próbach.</a:t>
          </a:r>
          <a:endParaRPr lang="en-US" sz="2000" kern="1200" dirty="0"/>
        </a:p>
      </dsp:txBody>
      <dsp:txXfrm>
        <a:off x="84530" y="156489"/>
        <a:ext cx="4831064" cy="1562540"/>
      </dsp:txXfrm>
    </dsp:sp>
    <dsp:sp modelId="{63C7F583-1252-4B72-89AC-760480B4AB79}">
      <dsp:nvSpPr>
        <dsp:cNvPr id="0" name=""/>
        <dsp:cNvSpPr/>
      </dsp:nvSpPr>
      <dsp:spPr>
        <a:xfrm>
          <a:off x="0" y="1861160"/>
          <a:ext cx="5000124" cy="173160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Stoperem zmierzono faktyczny czas pomiędzy START a STOP.</a:t>
          </a:r>
          <a:endParaRPr lang="en-US" sz="2000" kern="1200"/>
        </a:p>
      </dsp:txBody>
      <dsp:txXfrm>
        <a:off x="84530" y="1945690"/>
        <a:ext cx="4831064" cy="1562540"/>
      </dsp:txXfrm>
    </dsp:sp>
    <dsp:sp modelId="{00B055D6-6D5B-436A-B529-27F26F0A5F9A}">
      <dsp:nvSpPr>
        <dsp:cNvPr id="0" name=""/>
        <dsp:cNvSpPr/>
      </dsp:nvSpPr>
      <dsp:spPr>
        <a:xfrm>
          <a:off x="0" y="3650360"/>
          <a:ext cx="5000124" cy="17316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Zapisano zebrane </a:t>
          </a:r>
          <a:r>
            <a:rPr lang="pl-PL" sz="2000" kern="1200" dirty="0" smtClean="0"/>
            <a:t>wyniki i </a:t>
          </a:r>
          <a:r>
            <a:rPr lang="pl-PL" sz="2000" kern="1200" dirty="0"/>
            <a:t>poddano analizie. </a:t>
          </a:r>
          <a:endParaRPr lang="en-US" sz="2000" kern="1200" dirty="0"/>
        </a:p>
      </dsp:txBody>
      <dsp:txXfrm>
        <a:off x="84530" y="3734890"/>
        <a:ext cx="4831064" cy="1562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316BB-0EA4-4E75-90F1-5F9B9E733F7E}">
      <dsp:nvSpPr>
        <dsp:cNvPr id="0" name=""/>
        <dsp:cNvSpPr/>
      </dsp:nvSpPr>
      <dsp:spPr>
        <a:xfrm>
          <a:off x="4315095" y="0"/>
          <a:ext cx="3373032" cy="32099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/>
            <a:t>Odchylenie standardowe wynosi około </a:t>
          </a:r>
          <a:r>
            <a:rPr lang="pl-PL" sz="2100" kern="1200" dirty="0" smtClean="0"/>
            <a:t>1,56 </a:t>
          </a:r>
          <a:r>
            <a:rPr lang="pl-PL" sz="2100" kern="1200" dirty="0"/>
            <a:t>sekundy.</a:t>
          </a:r>
          <a:endParaRPr lang="en-US" sz="2100" kern="1200" dirty="0"/>
        </a:p>
      </dsp:txBody>
      <dsp:txXfrm>
        <a:off x="4315095" y="0"/>
        <a:ext cx="3373032" cy="962970"/>
      </dsp:txXfrm>
    </dsp:sp>
    <dsp:sp modelId="{E8D75429-190A-4525-92E3-0B5608370DCE}">
      <dsp:nvSpPr>
        <dsp:cNvPr id="0" name=""/>
        <dsp:cNvSpPr/>
      </dsp:nvSpPr>
      <dsp:spPr>
        <a:xfrm>
          <a:off x="95701" y="0"/>
          <a:ext cx="3373032" cy="32099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/>
            <a:t>Mediana średnich czasów wynosi około </a:t>
          </a:r>
          <a:r>
            <a:rPr lang="pl-PL" sz="2100" kern="1200" dirty="0" smtClean="0"/>
            <a:t>9,79 </a:t>
          </a:r>
          <a:r>
            <a:rPr lang="pl-PL" sz="2100" kern="1200" dirty="0"/>
            <a:t>sekundy.</a:t>
          </a:r>
          <a:endParaRPr lang="en-US" sz="2100" kern="1200" dirty="0"/>
        </a:p>
      </dsp:txBody>
      <dsp:txXfrm>
        <a:off x="95701" y="0"/>
        <a:ext cx="3373032" cy="962970"/>
      </dsp:txXfrm>
    </dsp:sp>
    <dsp:sp modelId="{847C0384-A3B5-4791-B58F-13E9CF43F426}">
      <dsp:nvSpPr>
        <dsp:cNvPr id="0" name=""/>
        <dsp:cNvSpPr/>
      </dsp:nvSpPr>
      <dsp:spPr>
        <a:xfrm>
          <a:off x="518882" y="964287"/>
          <a:ext cx="4231804" cy="2115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kern="1200" dirty="0"/>
            <a:t>Średnia wszystkich średnich wynosi 9,55 sekundy.</a:t>
          </a:r>
          <a:endParaRPr lang="en-US" sz="4200" kern="1200" dirty="0"/>
        </a:p>
      </dsp:txBody>
      <dsp:txXfrm>
        <a:off x="580855" y="1026260"/>
        <a:ext cx="4107858" cy="19919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E5939-E93E-44D1-9110-1A0D52BA9531}">
      <dsp:nvSpPr>
        <dsp:cNvPr id="0" name=""/>
        <dsp:cNvSpPr/>
      </dsp:nvSpPr>
      <dsp:spPr>
        <a:xfrm rot="5400000">
          <a:off x="555075" y="1497760"/>
          <a:ext cx="1654802" cy="275355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45F9FE-AF65-4128-BF94-36A383094A37}">
      <dsp:nvSpPr>
        <dsp:cNvPr id="0" name=""/>
        <dsp:cNvSpPr/>
      </dsp:nvSpPr>
      <dsp:spPr>
        <a:xfrm>
          <a:off x="278848" y="2320479"/>
          <a:ext cx="2485923" cy="2179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Średnia </a:t>
          </a:r>
          <a:r>
            <a:rPr lang="pl-PL" sz="1600" kern="1200" dirty="0" smtClean="0"/>
            <a:t>arytmetyczna </a:t>
          </a:r>
          <a:r>
            <a:rPr lang="pl-PL" sz="1600" kern="1200" dirty="0"/>
            <a:t>na poziomie 9,55 s wskazuje, że ogólny poziom wyników jest bliski czasowi 10 sekund.  </a:t>
          </a:r>
          <a:endParaRPr lang="en-US" sz="1600" kern="1200" dirty="0"/>
        </a:p>
      </dsp:txBody>
      <dsp:txXfrm>
        <a:off x="278848" y="2320479"/>
        <a:ext cx="2485923" cy="2179057"/>
      </dsp:txXfrm>
    </dsp:sp>
    <dsp:sp modelId="{4AE0D4AB-0DE0-4B9C-AA09-7EB40B181CF9}">
      <dsp:nvSpPr>
        <dsp:cNvPr id="0" name=""/>
        <dsp:cNvSpPr/>
      </dsp:nvSpPr>
      <dsp:spPr>
        <a:xfrm>
          <a:off x="2295729" y="1295040"/>
          <a:ext cx="469042" cy="46904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0C9BB0-D550-4C95-B082-F2D7752D4A20}">
      <dsp:nvSpPr>
        <dsp:cNvPr id="0" name=""/>
        <dsp:cNvSpPr/>
      </dsp:nvSpPr>
      <dsp:spPr>
        <a:xfrm rot="5400000">
          <a:off x="3598331" y="744703"/>
          <a:ext cx="1654802" cy="275355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FBD336-CF3F-4352-A88B-4A080D3786AE}">
      <dsp:nvSpPr>
        <dsp:cNvPr id="0" name=""/>
        <dsp:cNvSpPr/>
      </dsp:nvSpPr>
      <dsp:spPr>
        <a:xfrm>
          <a:off x="3322104" y="1567422"/>
          <a:ext cx="2485923" cy="2179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Mediana jest wyższa niż średnia, a to wskazuje, że wyniki szacowania są lekko przesunięte w stronę mniejszych wartości, czyli wystąpiło kilka bardzo niskich wyników, które wpłynęły na obniżenie średniej.</a:t>
          </a:r>
          <a:endParaRPr lang="en-US" sz="1600" kern="1200" dirty="0"/>
        </a:p>
      </dsp:txBody>
      <dsp:txXfrm>
        <a:off x="3322104" y="1567422"/>
        <a:ext cx="2485923" cy="2179057"/>
      </dsp:txXfrm>
    </dsp:sp>
    <dsp:sp modelId="{BD9A45B1-AF4F-48F4-A9AC-6A6B84D8A822}">
      <dsp:nvSpPr>
        <dsp:cNvPr id="0" name=""/>
        <dsp:cNvSpPr/>
      </dsp:nvSpPr>
      <dsp:spPr>
        <a:xfrm>
          <a:off x="5338985" y="541983"/>
          <a:ext cx="469042" cy="46904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4A324C-15E0-423E-9786-11BCE594E7EC}">
      <dsp:nvSpPr>
        <dsp:cNvPr id="0" name=""/>
        <dsp:cNvSpPr/>
      </dsp:nvSpPr>
      <dsp:spPr>
        <a:xfrm rot="5400000">
          <a:off x="6641587" y="-8353"/>
          <a:ext cx="1654802" cy="275355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718840-CEA6-4C67-9626-105C4225EF87}">
      <dsp:nvSpPr>
        <dsp:cNvPr id="0" name=""/>
        <dsp:cNvSpPr/>
      </dsp:nvSpPr>
      <dsp:spPr>
        <a:xfrm>
          <a:off x="6365360" y="814366"/>
          <a:ext cx="2485923" cy="2179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Odchylenie </a:t>
          </a:r>
          <a:r>
            <a:rPr lang="pl-PL" sz="1600" kern="1200" dirty="0" smtClean="0"/>
            <a:t>standardowe </a:t>
          </a:r>
          <a:r>
            <a:rPr lang="pl-PL" sz="1600" kern="1200" dirty="0"/>
            <a:t>wskazuje, że większość </a:t>
          </a:r>
          <a:r>
            <a:rPr lang="pl-PL" sz="1600" kern="1200" dirty="0" smtClean="0"/>
            <a:t>wyników </a:t>
          </a:r>
          <a:r>
            <a:rPr lang="pl-PL" sz="1600" kern="1200" dirty="0"/>
            <a:t>mieści się w dość wąskim przedziale wokół średniej. Wyniki były zatem zbliżone. </a:t>
          </a:r>
          <a:endParaRPr lang="en-US" sz="1600" kern="1200" dirty="0"/>
        </a:p>
      </dsp:txBody>
      <dsp:txXfrm>
        <a:off x="6365360" y="814366"/>
        <a:ext cx="2485923" cy="21790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9D544-6EF3-4CBA-96CC-7B46F402CFA9}">
      <dsp:nvSpPr>
        <dsp:cNvPr id="0" name=""/>
        <dsp:cNvSpPr/>
      </dsp:nvSpPr>
      <dsp:spPr>
        <a:xfrm>
          <a:off x="0" y="30245"/>
          <a:ext cx="5000124" cy="12878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Porównanie średnich czasów z każdej próby</a:t>
          </a:r>
          <a:endParaRPr lang="en-US" sz="2800" kern="1200" dirty="0"/>
        </a:p>
      </dsp:txBody>
      <dsp:txXfrm>
        <a:off x="62869" y="93114"/>
        <a:ext cx="4874386" cy="1162139"/>
      </dsp:txXfrm>
    </dsp:sp>
    <dsp:sp modelId="{5732D904-95A5-40B3-8D8D-AF2FE1A54DE6}">
      <dsp:nvSpPr>
        <dsp:cNvPr id="0" name=""/>
        <dsp:cNvSpPr/>
      </dsp:nvSpPr>
      <dsp:spPr>
        <a:xfrm>
          <a:off x="0" y="1398762"/>
          <a:ext cx="5000124" cy="12878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Próba 1: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średnia wynosi </a:t>
          </a:r>
          <a:r>
            <a:rPr lang="pl-PL" sz="2800" kern="1200" dirty="0" smtClean="0"/>
            <a:t>8,97 sekundy</a:t>
          </a:r>
          <a:endParaRPr lang="en-US" sz="2800" kern="1200" dirty="0"/>
        </a:p>
      </dsp:txBody>
      <dsp:txXfrm>
        <a:off x="62869" y="1461631"/>
        <a:ext cx="4874386" cy="1162139"/>
      </dsp:txXfrm>
    </dsp:sp>
    <dsp:sp modelId="{8E818CAB-D9FA-42A6-A0E1-BFAD8B14F7D2}">
      <dsp:nvSpPr>
        <dsp:cNvPr id="0" name=""/>
        <dsp:cNvSpPr/>
      </dsp:nvSpPr>
      <dsp:spPr>
        <a:xfrm>
          <a:off x="0" y="2767280"/>
          <a:ext cx="5000124" cy="12878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Próba 2: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średnia wynosi </a:t>
          </a:r>
          <a:r>
            <a:rPr lang="pl-PL" sz="2800" kern="1200" dirty="0" smtClean="0"/>
            <a:t>9,93 sekundy</a:t>
          </a:r>
          <a:endParaRPr lang="en-US" sz="2800" kern="1200" dirty="0"/>
        </a:p>
      </dsp:txBody>
      <dsp:txXfrm>
        <a:off x="62869" y="2830149"/>
        <a:ext cx="4874386" cy="1162139"/>
      </dsp:txXfrm>
    </dsp:sp>
    <dsp:sp modelId="{4BCD16E6-CD65-40C1-AD1B-A5C54D301376}">
      <dsp:nvSpPr>
        <dsp:cNvPr id="0" name=""/>
        <dsp:cNvSpPr/>
      </dsp:nvSpPr>
      <dsp:spPr>
        <a:xfrm>
          <a:off x="0" y="4166042"/>
          <a:ext cx="5000124" cy="12878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Próba 3: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średnia wynosi </a:t>
          </a:r>
          <a:r>
            <a:rPr lang="pl-PL" sz="2800" kern="1200" dirty="0" smtClean="0"/>
            <a:t>9,77 sekundy</a:t>
          </a:r>
          <a:endParaRPr lang="en-US" sz="2800" kern="1200" dirty="0"/>
        </a:p>
      </dsp:txBody>
      <dsp:txXfrm>
        <a:off x="62869" y="4228911"/>
        <a:ext cx="4874386" cy="11621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6E35D-2819-486E-A2C4-96621C547DF2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D28F5-8FF6-43AF-BAD0-8816F149F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34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F4FD-8656-454F-92EE-C15A38B9AB5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DF02-89DD-4897-B64A-FC06ED1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043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F4FD-8656-454F-92EE-C15A38B9AB5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DF02-89DD-4897-B64A-FC06ED1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355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F4FD-8656-454F-92EE-C15A38B9AB5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DF02-89DD-4897-B64A-FC06ED1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85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F4FD-8656-454F-92EE-C15A38B9AB5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DF02-89DD-4897-B64A-FC06ED1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311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F4FD-8656-454F-92EE-C15A38B9AB5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DF02-89DD-4897-B64A-FC06ED1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53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F4FD-8656-454F-92EE-C15A38B9AB5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DF02-89DD-4897-B64A-FC06ED1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806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F4FD-8656-454F-92EE-C15A38B9AB5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DF02-89DD-4897-B64A-FC06ED1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985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F4FD-8656-454F-92EE-C15A38B9AB5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DF02-89DD-4897-B64A-FC06ED1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880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F4FD-8656-454F-92EE-C15A38B9AB5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DF02-89DD-4897-B64A-FC06ED1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19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F4FD-8656-454F-92EE-C15A38B9AB5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DF02-89DD-4897-B64A-FC06ED1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911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F4FD-8656-454F-92EE-C15A38B9AB5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DF02-89DD-4897-B64A-FC06ED1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90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1F4FD-8656-454F-92EE-C15A38B9AB5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DF02-89DD-4897-B64A-FC06ED1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92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E30439A-8A5B-46EC-8283-9B6B031D4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EAD642-85CF-4750-8432-7C80C901F0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A33EEAE-15D5-4119-8C1E-89D943F91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30D8B3B-9B80-4025-B934-26DC7D7CD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5A1B09C-1565-46F8-B70F-621C5EB4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C516CC8-80AC-446C-A56E-9F54B7210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905" y="4797188"/>
            <a:ext cx="4538427" cy="1241828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90000"/>
              </a:lnSpc>
            </a:pPr>
            <a:r>
              <a:rPr lang="pl-PL" sz="2700" dirty="0">
                <a:solidFill>
                  <a:srgbClr val="FFFFFF"/>
                </a:solidFill>
              </a:rPr>
              <a:t>Eksperyment statystyczny dotyczący szacowania czasu z analizą błędów</a:t>
            </a:r>
          </a:p>
          <a:p>
            <a:pPr algn="r">
              <a:lnSpc>
                <a:spcPct val="90000"/>
              </a:lnSpc>
            </a:pPr>
            <a:endParaRPr lang="pl-PL" sz="2700" dirty="0">
              <a:solidFill>
                <a:srgbClr val="FFFFFF"/>
              </a:solidFill>
            </a:endParaRPr>
          </a:p>
          <a:p>
            <a:pPr algn="r">
              <a:lnSpc>
                <a:spcPct val="90000"/>
              </a:lnSpc>
            </a:pPr>
            <a:r>
              <a:rPr lang="pl-PL" sz="1400" dirty="0">
                <a:solidFill>
                  <a:srgbClr val="FFFFFF"/>
                </a:solidFill>
              </a:rPr>
              <a:t>Paweł </a:t>
            </a:r>
            <a:r>
              <a:rPr lang="pl-PL" sz="1400" dirty="0" smtClean="0">
                <a:solidFill>
                  <a:srgbClr val="FFFFFF"/>
                </a:solidFill>
              </a:rPr>
              <a:t>Nowak kl. 8F</a:t>
            </a:r>
            <a:endParaRPr lang="pl-PL" sz="1400" dirty="0">
              <a:solidFill>
                <a:srgbClr val="FFFFFF"/>
              </a:solidFill>
            </a:endParaRPr>
          </a:p>
          <a:p>
            <a:pPr algn="r">
              <a:lnSpc>
                <a:spcPct val="90000"/>
              </a:lnSpc>
            </a:pPr>
            <a:r>
              <a:rPr lang="pl-PL" sz="1400" dirty="0">
                <a:solidFill>
                  <a:srgbClr val="FFFFFF"/>
                </a:solidFill>
              </a:rPr>
              <a:t>Szkoła Podstawowa </a:t>
            </a:r>
            <a:r>
              <a:rPr lang="pl-PL" sz="1400" dirty="0" smtClean="0">
                <a:solidFill>
                  <a:srgbClr val="FFFFFF"/>
                </a:solidFill>
              </a:rPr>
              <a:t>im. Wandy Chotomskiej w </a:t>
            </a:r>
            <a:r>
              <a:rPr lang="pl-PL" sz="1400" dirty="0">
                <a:solidFill>
                  <a:srgbClr val="FFFFFF"/>
                </a:solidFill>
              </a:rPr>
              <a:t>Kiełczowie </a:t>
            </a:r>
            <a:r>
              <a:rPr lang="pl-PL" sz="27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3947E58-F088-49F1-A3D1-DEA690192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Users\Paweł\Downloads\27937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99" y="2614606"/>
            <a:ext cx="3292164" cy="329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148" y="818984"/>
            <a:ext cx="4947184" cy="326852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pl-PL" sz="4200" dirty="0">
                <a:solidFill>
                  <a:srgbClr val="FFFFFF"/>
                </a:solidFill>
              </a:rPr>
              <a:t>Ile trwa 10 sekund?</a:t>
            </a:r>
            <a:br>
              <a:rPr lang="pl-PL" sz="4200" dirty="0">
                <a:solidFill>
                  <a:srgbClr val="FFFFFF"/>
                </a:solidFill>
              </a:rPr>
            </a:br>
            <a:r>
              <a:rPr lang="pl-PL" sz="4200" dirty="0">
                <a:solidFill>
                  <a:srgbClr val="FFFFFF"/>
                </a:solidFill>
              </a:rPr>
              <a:t>Czyli</a:t>
            </a:r>
            <a:br>
              <a:rPr lang="pl-PL" sz="4200" dirty="0">
                <a:solidFill>
                  <a:srgbClr val="FFFFFF"/>
                </a:solidFill>
              </a:rPr>
            </a:br>
            <a:r>
              <a:rPr lang="pl-PL" sz="4200" dirty="0">
                <a:solidFill>
                  <a:srgbClr val="FFFFFF"/>
                </a:solidFill>
              </a:rPr>
              <a:t> jak dokładnie ludzie potrafią oszacować czas 10 sekund</a:t>
            </a:r>
          </a:p>
        </p:txBody>
      </p:sp>
    </p:spTree>
    <p:extLst>
      <p:ext uri="{BB962C8B-B14F-4D97-AF65-F5344CB8AC3E}">
        <p14:creationId xmlns:p14="http://schemas.microsoft.com/office/powerpoint/2010/main" val="19151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56E9B3E6-E277-4D68-BA48-9CB43FFBD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xmlns="" id="{62EE89D4-0FD3-0990-D113-4413B35948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74316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D996AD41-E163-8580-84D2-C9FB174F1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 fontScale="90000"/>
          </a:bodyPr>
          <a:lstStyle/>
          <a:p>
            <a:r>
              <a:rPr lang="pl-PL" sz="3500" dirty="0">
                <a:solidFill>
                  <a:srgbClr val="FFFFFF"/>
                </a:solidFill>
              </a:rPr>
              <a:t>Mediana, średnia, odchylenie standardowe</a:t>
            </a:r>
            <a:endParaRPr lang="en-US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56E9B3E6-E277-4D68-BA48-9CB43FFBD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D996AD41-E163-8580-84D2-C9FB174F1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 fontScale="90000"/>
          </a:bodyPr>
          <a:lstStyle/>
          <a:p>
            <a:r>
              <a:rPr lang="pl-PL" sz="3500" dirty="0">
                <a:solidFill>
                  <a:srgbClr val="FFFFFF"/>
                </a:solidFill>
              </a:rPr>
              <a:t>Wykres rozkładu średnich czasów uczestników</a:t>
            </a:r>
            <a:endParaRPr lang="en-US" sz="350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64" y="1600200"/>
            <a:ext cx="8003471" cy="5257165"/>
          </a:xfrm>
        </p:spPr>
      </p:pic>
    </p:spTree>
    <p:extLst>
      <p:ext uri="{BB962C8B-B14F-4D97-AF65-F5344CB8AC3E}">
        <p14:creationId xmlns:p14="http://schemas.microsoft.com/office/powerpoint/2010/main" val="16551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xmlns="" id="{DF3D4D8A-94DC-34EA-3877-DBE7BD2B8B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466054"/>
              </p:ext>
            </p:extLst>
          </p:nvPr>
        </p:nvGraphicFramePr>
        <p:xfrm>
          <a:off x="179512" y="1700808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pl-PL" sz="4700" dirty="0">
                <a:solidFill>
                  <a:schemeClr val="bg1"/>
                </a:solidFill>
              </a:rPr>
              <a:t>Wnioski</a:t>
            </a:r>
          </a:p>
        </p:txBody>
      </p:sp>
    </p:spTree>
    <p:extLst>
      <p:ext uri="{BB962C8B-B14F-4D97-AF65-F5344CB8AC3E}">
        <p14:creationId xmlns:p14="http://schemas.microsoft.com/office/powerpoint/2010/main" val="269230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pl-PL" sz="3000" dirty="0">
                <a:solidFill>
                  <a:srgbClr val="FFFFFF"/>
                </a:solidFill>
              </a:rPr>
              <a:t>Analiza czy kolejne próby wpływają na dokładność oszacowania</a:t>
            </a:r>
            <a:br>
              <a:rPr lang="pl-PL" sz="3000" dirty="0">
                <a:solidFill>
                  <a:srgbClr val="FFFFFF"/>
                </a:solidFill>
              </a:rPr>
            </a:br>
            <a:r>
              <a:rPr lang="pl-PL" sz="3000" dirty="0">
                <a:solidFill>
                  <a:srgbClr val="FFFFFF"/>
                </a:solidFill>
              </a:rPr>
              <a:t>czasu 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xmlns="" id="{0B83D2EE-0E76-D38B-8B7A-A843D07B2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656370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634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pl-PL" sz="3500">
                <a:solidFill>
                  <a:srgbClr val="FFFFFF"/>
                </a:solidFill>
              </a:rPr>
              <a:t>Wnioski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xmlns="" id="{6E7B1B58-5AB9-B83B-5610-1AB4461A9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928535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378369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4E2075C-963F-0E53-CE45-9EE95F27A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920295"/>
              </p:ext>
            </p:extLst>
          </p:nvPr>
        </p:nvGraphicFramePr>
        <p:xfrm>
          <a:off x="3455876" y="836713"/>
          <a:ext cx="2232248" cy="5184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2524787" cy="4384188"/>
          </a:xfrm>
        </p:spPr>
        <p:txBody>
          <a:bodyPr anchor="t">
            <a:normAutofit/>
          </a:bodyPr>
          <a:lstStyle/>
          <a:p>
            <a:r>
              <a:rPr lang="pl-PL" sz="3000" dirty="0">
                <a:solidFill>
                  <a:schemeClr val="bg1"/>
                </a:solidFill>
              </a:rPr>
              <a:t>Wyniki uczestników w grupach wiekowych</a:t>
            </a:r>
          </a:p>
        </p:txBody>
      </p:sp>
      <p:graphicFrame>
        <p:nvGraphicFramePr>
          <p:cNvPr id="52" name="Content Placeholder 2">
            <a:extLst>
              <a:ext uri="{FF2B5EF4-FFF2-40B4-BE49-F238E27FC236}">
                <a16:creationId xmlns:a16="http://schemas.microsoft.com/office/drawing/2014/main" xmlns="" id="{34E2075C-963F-0E53-CE45-9EE95F27AF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247697"/>
              </p:ext>
            </p:extLst>
          </p:nvPr>
        </p:nvGraphicFramePr>
        <p:xfrm>
          <a:off x="6444208" y="846855"/>
          <a:ext cx="2232248" cy="5184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232708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5930BB0-9D5B-498E-6431-AC830A8CF0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701648"/>
              </p:ext>
            </p:extLst>
          </p:nvPr>
        </p:nvGraphicFramePr>
        <p:xfrm>
          <a:off x="457200" y="2332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pl-PL" sz="3500">
                <a:solidFill>
                  <a:srgbClr val="FFFFFF"/>
                </a:solidFill>
              </a:rPr>
              <a:t>Wnioski</a:t>
            </a:r>
          </a:p>
        </p:txBody>
      </p:sp>
    </p:spTree>
    <p:extLst>
      <p:ext uri="{BB962C8B-B14F-4D97-AF65-F5344CB8AC3E}">
        <p14:creationId xmlns:p14="http://schemas.microsoft.com/office/powerpoint/2010/main" val="1407064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pl-PL" sz="3500">
                <a:solidFill>
                  <a:srgbClr val="FFFFFF"/>
                </a:solidFill>
              </a:rPr>
              <a:t>Ciekawostki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xmlns="" id="{D5DAE64B-784B-0D17-9CD3-297F150BD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364864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4714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83756"/>
            <a:ext cx="2596795" cy="2396359"/>
          </a:xfrm>
        </p:spPr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pl-PL" sz="3000" dirty="0">
                <a:solidFill>
                  <a:srgbClr val="FFFFFF"/>
                </a:solidFill>
              </a:rPr>
              <a:t>Podsumowanie eksperymentu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xmlns="" id="{0B83D2EE-0E76-D38B-8B7A-A843D07B2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650504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989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E30439A-8A5B-46EC-8283-9B6B031D4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EAD642-85CF-4750-8432-7C80C901F0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A33EEAE-15D5-4119-8C1E-89D943F91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30D8B3B-9B80-4025-B934-26DC7D7CD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5A1B09C-1565-46F8-B70F-621C5EB4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148" y="818984"/>
            <a:ext cx="4947184" cy="3268520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r>
              <a:rPr lang="pl-PL" sz="11500" dirty="0">
                <a:solidFill>
                  <a:srgbClr val="FFFFFF"/>
                </a:solidFill>
                <a:latin typeface="Impact" panose="020B0806030902050204" pitchFamily="34" charset="0"/>
              </a:rPr>
              <a:t>KONIEC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C516CC8-80AC-446C-A56E-9F54B7210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3947E58-F088-49F1-A3D1-DEA690192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pl-PL" sz="3500">
                <a:solidFill>
                  <a:srgbClr val="FFFFFF"/>
                </a:solidFill>
              </a:rPr>
              <a:t>Cel eksperymentu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xmlns="" id="{F6720415-73CD-1FDA-10E0-CE97FE684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536702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7552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57" y="3210646"/>
            <a:ext cx="2324259" cy="2396359"/>
          </a:xfrm>
        </p:spPr>
        <p:txBody>
          <a:bodyPr anchor="b">
            <a:normAutofit/>
          </a:bodyPr>
          <a:lstStyle/>
          <a:p>
            <a:pPr algn="r"/>
            <a:r>
              <a:rPr lang="pl-PL" sz="3000" dirty="0">
                <a:solidFill>
                  <a:srgbClr val="FFFFFF"/>
                </a:solidFill>
              </a:rPr>
              <a:t>Opis eksperymetu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4810985E-093C-0920-480A-11BED97F8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236400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Users\Paweł\Downloads\pngtree-funny-man-coloring-page-caricature-content-happy-vector-picture-image_994176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747650" cy="49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6031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5FAFCFE-8E45-AB70-AF74-B4532ADAA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5D824AD9-5D5E-4841-9AAB-6DA06B0A5E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7881403-6ADE-339B-075B-F4BAFB8B11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4DEEF0D-92AA-1EE4-5986-C374A459F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1D0A572-B8A8-4795-7B0A-E026C8AF1A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4CF9248-0FEE-33E5-A19D-C30FB3EF95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5167667-D99E-998B-68A9-987BE6670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427984" y="10138"/>
            <a:ext cx="3312368" cy="685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8E5230-07D4-E945-F903-8EB2A348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3756"/>
            <a:ext cx="2776307" cy="2396359"/>
          </a:xfrm>
        </p:spPr>
        <p:txBody>
          <a:bodyPr anchor="b">
            <a:normAutofit/>
          </a:bodyPr>
          <a:lstStyle/>
          <a:p>
            <a:pPr algn="r"/>
            <a:r>
              <a:rPr lang="pl-PL" sz="3200" dirty="0" smtClean="0">
                <a:solidFill>
                  <a:srgbClr val="FFFFFF"/>
                </a:solidFill>
              </a:rPr>
              <a:t>Przebieg eksperymentu</a:t>
            </a:r>
            <a:endParaRPr lang="pl-PL" sz="3200" dirty="0">
              <a:solidFill>
                <a:srgbClr val="FFFFFF"/>
              </a:solidFill>
            </a:endParaRP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xmlns="" id="{C8ABBD29-BE57-CC8B-6C1C-F9476CAD4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33" y="1177546"/>
            <a:ext cx="864095" cy="115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8570C2-4F23-7A70-5689-9EC61911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60" y="1177546"/>
            <a:ext cx="93610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9EDD40-9E2C-B278-AB1C-A454209500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89" y="1192479"/>
            <a:ext cx="864096" cy="113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E36F28-D89A-D582-7FE4-804017AE2C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25" y="2473690"/>
            <a:ext cx="85200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CE06697-52E0-EB22-77D9-45974BD6D7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54" y="2473690"/>
            <a:ext cx="90941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4EEB295-A259-389B-B033-FD2DE249F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90" y="2491350"/>
            <a:ext cx="864096" cy="113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EF205F-BE3C-C4C3-942C-F851476B22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95" y="3841843"/>
            <a:ext cx="87443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A63ADCD-2583-2AE4-069D-813AFBD436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55" y="3841843"/>
            <a:ext cx="909409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A09EA6-A9C6-B38F-ACC5-3C2C2E5791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78" y="3847310"/>
            <a:ext cx="882307" cy="1146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6510377-0563-1EFF-B551-6C247933CD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56" y="5209994"/>
            <a:ext cx="85631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78FE727-736F-5C49-A191-B9ADD7CCE3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54" y="5209993"/>
            <a:ext cx="909410" cy="121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ounded Rectangle 27"/>
          <p:cNvSpPr/>
          <p:nvPr/>
        </p:nvSpPr>
        <p:spPr>
          <a:xfrm>
            <a:off x="3088452" y="10138"/>
            <a:ext cx="1069568" cy="68478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123BF7D-3A5D-E20A-9F16-44D0E89AE7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77" y="5196478"/>
            <a:ext cx="882307" cy="122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8DC3EE2-98B8-17E5-A71E-1848F2F70A64}"/>
              </a:ext>
            </a:extLst>
          </p:cNvPr>
          <p:cNvSpPr txBox="1">
            <a:spLocks/>
          </p:cNvSpPr>
          <p:nvPr/>
        </p:nvSpPr>
        <p:spPr>
          <a:xfrm>
            <a:off x="3026549" y="253203"/>
            <a:ext cx="6115182" cy="665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800" b="1" dirty="0" smtClean="0"/>
              <a:t>Uczestnik</a:t>
            </a:r>
            <a:r>
              <a:rPr lang="pl-PL" sz="1800" dirty="0" smtClean="0"/>
              <a:t>          </a:t>
            </a:r>
            <a:r>
              <a:rPr lang="pl-PL" sz="1800" b="1" dirty="0" smtClean="0"/>
              <a:t>Próba 1         Próba 2        Próba </a:t>
            </a:r>
            <a:r>
              <a:rPr lang="pl-PL" sz="1800" b="1" dirty="0"/>
              <a:t>3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F321260B-1BF0-FEF4-6E51-F92FCD8787AB}"/>
              </a:ext>
            </a:extLst>
          </p:cNvPr>
          <p:cNvSpPr txBox="1">
            <a:spLocks/>
          </p:cNvSpPr>
          <p:nvPr/>
        </p:nvSpPr>
        <p:spPr>
          <a:xfrm>
            <a:off x="3026549" y="1284560"/>
            <a:ext cx="3008313" cy="469106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9300" b="1" dirty="0">
                <a:latin typeface="Arial Black" panose="020B0A04020102020204" pitchFamily="34" charset="0"/>
              </a:rPr>
              <a:t>1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4800" dirty="0">
              <a:latin typeface="Arial Black" panose="020B0A04020102020204" pitchFamily="34" charset="0"/>
            </a:endParaRPr>
          </a:p>
          <a:p>
            <a:endParaRPr lang="pl-PL" sz="4800" dirty="0">
              <a:latin typeface="Arial Black" panose="020B0A04020102020204" pitchFamily="34" charset="0"/>
            </a:endParaRPr>
          </a:p>
          <a:p>
            <a:endParaRPr lang="pl-PL" sz="4800" dirty="0">
              <a:latin typeface="Arial Black" panose="020B0A04020102020204" pitchFamily="34" charset="0"/>
            </a:endParaRPr>
          </a:p>
          <a:p>
            <a:r>
              <a:rPr lang="pl-PL" sz="9300" dirty="0">
                <a:latin typeface="Arial Black" panose="020B0A04020102020204" pitchFamily="34" charset="0"/>
              </a:rPr>
              <a:t>2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9300" dirty="0">
                <a:latin typeface="Arial Black" panose="020B0A04020102020204" pitchFamily="34" charset="0"/>
              </a:rPr>
              <a:t>3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9300" dirty="0"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79817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B8FDB6C-9185-4E03-9248-680379349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99F74F62-6644-BA60-061E-781149EC1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59FC1C7-213F-1223-471B-32BD1E38FF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CB64ACA-1E16-055D-BB0B-8749BD09D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C6D020E-E940-4860-E56F-88D327D420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3088452" y="10138"/>
            <a:ext cx="1069568" cy="68478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ECB65377-4AFA-CDFC-BCEC-09C390EC8F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D661445-C116-165C-2E10-6CD4217136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427984" y="10138"/>
            <a:ext cx="3312368" cy="6858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5A201A45-04C0-2846-6A7C-BFC25A80228F}"/>
              </a:ext>
            </a:extLst>
          </p:cNvPr>
          <p:cNvSpPr txBox="1">
            <a:spLocks/>
          </p:cNvSpPr>
          <p:nvPr/>
        </p:nvSpPr>
        <p:spPr>
          <a:xfrm>
            <a:off x="3028367" y="1299796"/>
            <a:ext cx="3008313" cy="469106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00" b="1" dirty="0">
                <a:latin typeface="Arial Black" panose="020B0A04020102020204" pitchFamily="34" charset="0"/>
              </a:rPr>
              <a:t>5</a:t>
            </a:r>
            <a:endParaRPr lang="pl-PL" sz="9300" b="1" dirty="0">
              <a:latin typeface="Arial Black" panose="020B0A04020102020204" pitchFamily="34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4800" dirty="0">
              <a:latin typeface="Arial Black" panose="020B0A04020102020204" pitchFamily="34" charset="0"/>
            </a:endParaRPr>
          </a:p>
          <a:p>
            <a:endParaRPr lang="pl-PL" sz="4800" dirty="0">
              <a:latin typeface="Arial Black" panose="020B0A04020102020204" pitchFamily="34" charset="0"/>
            </a:endParaRPr>
          </a:p>
          <a:p>
            <a:endParaRPr lang="pl-PL" sz="4800" dirty="0">
              <a:latin typeface="Arial Black" panose="020B0A04020102020204" pitchFamily="34" charset="0"/>
            </a:endParaRPr>
          </a:p>
          <a:p>
            <a:r>
              <a:rPr lang="en-US" sz="9300" dirty="0">
                <a:latin typeface="Arial Black" panose="020B0A04020102020204" pitchFamily="34" charset="0"/>
              </a:rPr>
              <a:t>6</a:t>
            </a:r>
            <a:endParaRPr lang="pl-PL" sz="9300" dirty="0">
              <a:latin typeface="Arial Black" panose="020B0A04020102020204" pitchFamily="34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en-US" sz="9300" dirty="0">
                <a:latin typeface="Arial Black" panose="020B0A04020102020204" pitchFamily="34" charset="0"/>
              </a:rPr>
              <a:t>7</a:t>
            </a:r>
            <a:endParaRPr lang="pl-PL" sz="9300" dirty="0">
              <a:latin typeface="Arial Black" panose="020B0A04020102020204" pitchFamily="34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en-US" sz="9300" dirty="0">
                <a:latin typeface="Arial Black" panose="020B0A04020102020204" pitchFamily="34" charset="0"/>
              </a:rPr>
              <a:t>8</a:t>
            </a:r>
            <a:endParaRPr lang="pl-PL" sz="9300" dirty="0">
              <a:latin typeface="Arial Black" panose="020B0A04020102020204" pitchFamily="34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E91A1B84-A61C-603B-4EE8-0B6BD6974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56" y="3845984"/>
            <a:ext cx="973080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0E95E5-54A2-036D-31BE-E57F60C9E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61" y="3845984"/>
            <a:ext cx="936103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8208AA2-2977-99FC-FC17-F65166BA0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424" y="3845984"/>
            <a:ext cx="887060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F3BA67A-F719-8711-0C3C-57CCDEF15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32" y="5286144"/>
            <a:ext cx="936104" cy="1213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B877B80-C673-1FE1-EFC7-F279FE7278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60" y="5286876"/>
            <a:ext cx="936104" cy="121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CCA9352-0621-CA6B-B911-72478BF9DD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88" y="5278107"/>
            <a:ext cx="864096" cy="121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B2C6E44-6348-0B53-F85A-7172D64D01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60" y="1172926"/>
            <a:ext cx="93610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1FE1C57-0C33-3412-02CB-6B6BED54E1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41" y="1164165"/>
            <a:ext cx="91184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3E1C53B-9681-8698-A6C9-001A27EDD8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32" y="1181688"/>
            <a:ext cx="936104" cy="1134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89E27B8-74F3-520F-60A3-D90F14204C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32" y="2549840"/>
            <a:ext cx="936104" cy="1103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8CEB5E1-77A4-35DB-8FEC-49CC7F9C27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78" y="2564410"/>
            <a:ext cx="921586" cy="1089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302BC8D-7E23-83D4-1D0A-7A3A146214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41" y="2564410"/>
            <a:ext cx="917120" cy="1089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xmlns="" id="{F08E5230-07D4-E945-F903-8EB2A34831B1}"/>
              </a:ext>
            </a:extLst>
          </p:cNvPr>
          <p:cNvSpPr txBox="1">
            <a:spLocks/>
          </p:cNvSpPr>
          <p:nvPr/>
        </p:nvSpPr>
        <p:spPr>
          <a:xfrm>
            <a:off x="0" y="1683756"/>
            <a:ext cx="2776307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3200" smtClean="0">
                <a:solidFill>
                  <a:srgbClr val="FFFFFF"/>
                </a:solidFill>
              </a:rPr>
              <a:t>Przebieg eksperymentu</a:t>
            </a:r>
            <a:endParaRPr lang="pl-PL" sz="3200" dirty="0">
              <a:solidFill>
                <a:srgbClr val="FFFFFF"/>
              </a:solidFill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xmlns="" id="{F8DC3EE2-98B8-17E5-A71E-1848F2F70A64}"/>
              </a:ext>
            </a:extLst>
          </p:cNvPr>
          <p:cNvSpPr txBox="1">
            <a:spLocks/>
          </p:cNvSpPr>
          <p:nvPr/>
        </p:nvSpPr>
        <p:spPr>
          <a:xfrm>
            <a:off x="3026549" y="253203"/>
            <a:ext cx="6115182" cy="665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800" b="1" dirty="0" smtClean="0"/>
              <a:t>Uczestnik          Próba 1         Próba 2        Próba </a:t>
            </a:r>
            <a:r>
              <a:rPr lang="pl-PL" sz="1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99260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55E03F0-A140-18A6-C1D4-B35C8CADF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8ED9E7B7-B724-32A5-6205-7AFCE4EE2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077C710-9FCC-9516-F485-477D347BD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B8BCFC4-C8F7-47A5-C1B4-8FA613F13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154DCE0-57C8-2C5F-242F-E2F873B219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3088452" y="10138"/>
            <a:ext cx="1069568" cy="68478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052B98B3-FCE7-7251-144A-0418FE8239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595BE88-1324-8BBA-2090-4BF138AA8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427984" y="10138"/>
            <a:ext cx="3312368" cy="685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E60B1418-C8DE-8729-211B-67525BCF70A2}"/>
              </a:ext>
            </a:extLst>
          </p:cNvPr>
          <p:cNvSpPr txBox="1">
            <a:spLocks/>
          </p:cNvSpPr>
          <p:nvPr/>
        </p:nvSpPr>
        <p:spPr>
          <a:xfrm>
            <a:off x="3018295" y="1313150"/>
            <a:ext cx="3008313" cy="469106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9300" b="1" dirty="0">
                <a:latin typeface="Arial Black" panose="020B0A04020102020204" pitchFamily="34" charset="0"/>
              </a:rPr>
              <a:t>9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4800" dirty="0">
              <a:latin typeface="Arial Black" panose="020B0A04020102020204" pitchFamily="34" charset="0"/>
            </a:endParaRPr>
          </a:p>
          <a:p>
            <a:endParaRPr lang="pl-PL" sz="4800" dirty="0">
              <a:latin typeface="Arial Black" panose="020B0A04020102020204" pitchFamily="34" charset="0"/>
            </a:endParaRPr>
          </a:p>
          <a:p>
            <a:endParaRPr lang="pl-PL" sz="4800" dirty="0">
              <a:latin typeface="Arial Black" panose="020B0A04020102020204" pitchFamily="34" charset="0"/>
            </a:endParaRPr>
          </a:p>
          <a:p>
            <a:r>
              <a:rPr lang="pl-PL" sz="9300" dirty="0">
                <a:latin typeface="Arial Black" panose="020B0A04020102020204" pitchFamily="34" charset="0"/>
              </a:rPr>
              <a:t>10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9300" dirty="0">
                <a:latin typeface="Arial Black" panose="020B0A04020102020204" pitchFamily="34" charset="0"/>
              </a:rPr>
              <a:t>11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9300" dirty="0">
                <a:latin typeface="Arial Black" panose="020B0A04020102020204" pitchFamily="34" charset="0"/>
              </a:rPr>
              <a:t>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72E8BA-CED7-90F8-EA03-B0B5C3A54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93" y="1190045"/>
            <a:ext cx="936105" cy="115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F29867B-CD0C-2B20-4CA4-B2DD3E9B0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71" y="1190044"/>
            <a:ext cx="921586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CDDD90B-A736-AC46-01AB-A561726A78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03" y="1191601"/>
            <a:ext cx="887061" cy="115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05F6478-7FE6-D5B1-E49C-9BBFF8BB1A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22" y="2542899"/>
            <a:ext cx="935635" cy="11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076A34E-EC07-0FB2-A73A-A65F6FD7C9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03" y="2542900"/>
            <a:ext cx="887061" cy="11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Content Placeholder 27">
            <a:extLst>
              <a:ext uri="{FF2B5EF4-FFF2-40B4-BE49-F238E27FC236}">
                <a16:creationId xmlns:a16="http://schemas.microsoft.com/office/drawing/2014/main" xmlns="" id="{1B006760-5BDF-8C6B-B159-0876DE192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93" y="3926349"/>
            <a:ext cx="962374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3C5536D-34C2-FA66-6366-EA462F1C73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82" y="3926350"/>
            <a:ext cx="936875" cy="101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6006EC8-2D1E-6204-4D19-47231CCDFF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04" y="3926351"/>
            <a:ext cx="887060" cy="101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7936CDC-C798-84E5-3C42-E2F0862260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89" y="2542900"/>
            <a:ext cx="930309" cy="11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4B2A39B-976D-1FE4-0FF1-BEC2493C69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35" y="5103841"/>
            <a:ext cx="939063" cy="113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5E13426-62EA-878B-A188-E90610D5F1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33" y="5103842"/>
            <a:ext cx="951124" cy="113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38EA8CE-B526-8974-9DB9-C6BD64A829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04" y="5111287"/>
            <a:ext cx="839834" cy="113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08E5230-07D4-E945-F903-8EB2A34831B1}"/>
              </a:ext>
            </a:extLst>
          </p:cNvPr>
          <p:cNvSpPr txBox="1">
            <a:spLocks/>
          </p:cNvSpPr>
          <p:nvPr/>
        </p:nvSpPr>
        <p:spPr>
          <a:xfrm>
            <a:off x="0" y="1683756"/>
            <a:ext cx="2776307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3200" smtClean="0">
                <a:solidFill>
                  <a:srgbClr val="FFFFFF"/>
                </a:solidFill>
              </a:rPr>
              <a:t>Przebieg eksperymentu</a:t>
            </a:r>
            <a:endParaRPr lang="pl-PL" sz="3200" dirty="0">
              <a:solidFill>
                <a:srgbClr val="FFFFFF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F8DC3EE2-98B8-17E5-A71E-1848F2F70A64}"/>
              </a:ext>
            </a:extLst>
          </p:cNvPr>
          <p:cNvSpPr txBox="1">
            <a:spLocks/>
          </p:cNvSpPr>
          <p:nvPr/>
        </p:nvSpPr>
        <p:spPr>
          <a:xfrm>
            <a:off x="3026549" y="253203"/>
            <a:ext cx="6115182" cy="665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800" b="1" dirty="0" smtClean="0"/>
              <a:t>Uczestnik</a:t>
            </a:r>
            <a:r>
              <a:rPr lang="pl-PL" sz="1800" dirty="0" smtClean="0"/>
              <a:t>          </a:t>
            </a:r>
            <a:r>
              <a:rPr lang="pl-PL" sz="1800" b="1" dirty="0" smtClean="0"/>
              <a:t>Próba 1         Próba 2        Próba </a:t>
            </a:r>
            <a:r>
              <a:rPr lang="pl-PL" sz="1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86354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FCDC301-7D2E-4C03-3C5A-A872FD89B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751FE01-21F4-BBD9-6CA0-5EE1786B7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796A951-D4C2-4736-551B-E0A69D603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468A568-5273-BB02-E8F8-C3AADF321E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088452" y="10138"/>
            <a:ext cx="1069568" cy="40699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79F7CCA-5616-D195-7021-5C8B0949B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AD2CD9C7-EBA1-9F6A-71FA-4147E3E6E4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839D0C1-2A6A-9C90-39BD-A8C942630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2DFA23E7-EF65-6D8E-D953-B48A1369978D}"/>
              </a:ext>
            </a:extLst>
          </p:cNvPr>
          <p:cNvSpPr txBox="1">
            <a:spLocks/>
          </p:cNvSpPr>
          <p:nvPr/>
        </p:nvSpPr>
        <p:spPr>
          <a:xfrm>
            <a:off x="3028367" y="1297308"/>
            <a:ext cx="3008313" cy="193429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00" b="1" dirty="0">
                <a:latin typeface="Arial Black" panose="020B0A04020102020204" pitchFamily="34" charset="0"/>
              </a:rPr>
              <a:t>13</a:t>
            </a:r>
            <a:endParaRPr lang="pl-PL" sz="9300" b="1" dirty="0">
              <a:latin typeface="Arial Black" panose="020B0A04020102020204" pitchFamily="34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4800" dirty="0">
              <a:latin typeface="Arial Black" panose="020B0A04020102020204" pitchFamily="34" charset="0"/>
            </a:endParaRPr>
          </a:p>
          <a:p>
            <a:endParaRPr lang="pl-PL" sz="4800" dirty="0">
              <a:latin typeface="Arial Black" panose="020B0A04020102020204" pitchFamily="34" charset="0"/>
            </a:endParaRPr>
          </a:p>
          <a:p>
            <a:endParaRPr lang="pl-PL" sz="4800" dirty="0">
              <a:latin typeface="Arial Black" panose="020B0A04020102020204" pitchFamily="34" charset="0"/>
            </a:endParaRPr>
          </a:p>
          <a:p>
            <a:r>
              <a:rPr lang="en-US" sz="9300" dirty="0">
                <a:latin typeface="Arial Black" panose="020B0A04020102020204" pitchFamily="34" charset="0"/>
              </a:rPr>
              <a:t>14</a:t>
            </a:r>
            <a:endParaRPr lang="pl-PL" sz="9300" dirty="0">
              <a:latin typeface="Arial Black" panose="020B0A04020102020204" pitchFamily="34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sz="9300" dirty="0">
              <a:latin typeface="Arial Black" panose="020B0A04020102020204" pitchFamily="34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1" name="Rounded Rectangle 30"/>
          <p:cNvSpPr/>
          <p:nvPr/>
        </p:nvSpPr>
        <p:spPr>
          <a:xfrm>
            <a:off x="4427984" y="10138"/>
            <a:ext cx="3312368" cy="40699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xmlns="" id="{DB8DD72D-B089-F2AA-2592-265D7867D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79" y="2483132"/>
            <a:ext cx="93610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4DC7A2-B21B-2F47-7517-BA5C69870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97" y="2483132"/>
            <a:ext cx="93201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60A6617-CD5D-2B49-8B91-DC072ADF0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78" y="2483133"/>
            <a:ext cx="88515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6778858-E3C8-9906-251D-F685DF8D4B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78" y="1186988"/>
            <a:ext cx="936104" cy="109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9754D3C-B52F-9B9A-65BA-0974DCFA9D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97" y="1186989"/>
            <a:ext cx="932013" cy="1097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1EBB5EE-F41E-C5C0-8E82-C2BE3FC144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79" y="1186989"/>
            <a:ext cx="885154" cy="1097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F08E5230-07D4-E945-F903-8EB2A34831B1}"/>
              </a:ext>
            </a:extLst>
          </p:cNvPr>
          <p:cNvSpPr txBox="1">
            <a:spLocks/>
          </p:cNvSpPr>
          <p:nvPr/>
        </p:nvSpPr>
        <p:spPr>
          <a:xfrm>
            <a:off x="0" y="1683756"/>
            <a:ext cx="2776307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3200" smtClean="0">
                <a:solidFill>
                  <a:srgbClr val="FFFFFF"/>
                </a:solidFill>
              </a:rPr>
              <a:t>Przebieg eksperymentu</a:t>
            </a:r>
            <a:endParaRPr lang="pl-PL" sz="3200" dirty="0">
              <a:solidFill>
                <a:srgbClr val="FFFFFF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F8DC3EE2-98B8-17E5-A71E-1848F2F70A64}"/>
              </a:ext>
            </a:extLst>
          </p:cNvPr>
          <p:cNvSpPr txBox="1">
            <a:spLocks/>
          </p:cNvSpPr>
          <p:nvPr/>
        </p:nvSpPr>
        <p:spPr>
          <a:xfrm>
            <a:off x="3026549" y="253203"/>
            <a:ext cx="6115182" cy="665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800" b="1" dirty="0" smtClean="0"/>
              <a:t>Uczestnik          Próba 1         Próba 2        Próba </a:t>
            </a:r>
            <a:r>
              <a:rPr lang="pl-PL" sz="1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90307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pl-PL" sz="3500" dirty="0">
                <a:solidFill>
                  <a:srgbClr val="FFFFFF"/>
                </a:solidFill>
              </a:rPr>
              <a:t>Tabela pomiarów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164613"/>
              </p:ext>
            </p:extLst>
          </p:nvPr>
        </p:nvGraphicFramePr>
        <p:xfrm>
          <a:off x="419741" y="1772816"/>
          <a:ext cx="8256716" cy="4824534"/>
        </p:xfrm>
        <a:graphic>
          <a:graphicData uri="http://schemas.openxmlformats.org/drawingml/2006/table">
            <a:tbl>
              <a:tblPr/>
              <a:tblGrid>
                <a:gridCol w="994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93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3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Uczestnik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Próba 1 (s)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Próba 2 (s)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Próba </a:t>
                      </a: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 (s)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Najlepszy wynik (s)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Średnia </a:t>
                      </a:r>
                      <a:r>
                        <a:rPr lang="pl-PL" sz="1000" b="1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arytmetyczna </a:t>
                      </a:r>
                      <a:r>
                        <a:rPr lang="pl-PL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(s)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Wiek osoby (lata)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0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0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0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0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7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0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średnie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12291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27708" y="349112"/>
            <a:ext cx="7533018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500" dirty="0">
                <a:solidFill>
                  <a:srgbClr val="FFFFFF"/>
                </a:solidFill>
              </a:rPr>
              <a:t>Wykres wykonanych prób ze </a:t>
            </a:r>
          </a:p>
          <a:p>
            <a:r>
              <a:rPr lang="pl-PL" sz="3500" dirty="0">
                <a:solidFill>
                  <a:srgbClr val="FFFFFF"/>
                </a:solidFill>
              </a:rPr>
              <a:t>średnią </a:t>
            </a:r>
            <a:r>
              <a:rPr lang="pl-PL" sz="3500" dirty="0" smtClean="0">
                <a:solidFill>
                  <a:srgbClr val="FFFFFF"/>
                </a:solidFill>
              </a:rPr>
              <a:t>arytmetyczną </a:t>
            </a:r>
            <a:endParaRPr lang="pl-PL" sz="3500"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0AB98EA4-1DEF-310A-6595-6B46EC724D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475818"/>
              </p:ext>
            </p:extLst>
          </p:nvPr>
        </p:nvGraphicFramePr>
        <p:xfrm>
          <a:off x="323527" y="1628800"/>
          <a:ext cx="8496945" cy="480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709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697</Words>
  <Application>Microsoft Office PowerPoint</Application>
  <PresentationFormat>On-screen Show (4:3)</PresentationFormat>
  <Paragraphs>296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Ile trwa 10 sekund? Czyli  jak dokładnie ludzie potrafią oszacować czas 10 sekund</vt:lpstr>
      <vt:lpstr>Cel eksperymentu</vt:lpstr>
      <vt:lpstr>Opis eksperymetu</vt:lpstr>
      <vt:lpstr>Przebieg eksperymentu</vt:lpstr>
      <vt:lpstr>PowerPoint Presentation</vt:lpstr>
      <vt:lpstr>PowerPoint Presentation</vt:lpstr>
      <vt:lpstr>PowerPoint Presentation</vt:lpstr>
      <vt:lpstr>Tabela pomiarów</vt:lpstr>
      <vt:lpstr>PowerPoint Presentation</vt:lpstr>
      <vt:lpstr>Mediana, średnia, odchylenie standardowe</vt:lpstr>
      <vt:lpstr>Wykres rozkładu średnich czasów uczestników</vt:lpstr>
      <vt:lpstr>Wnioski</vt:lpstr>
      <vt:lpstr>Analiza czy kolejne próby wpływają na dokładność oszacowania czasu </vt:lpstr>
      <vt:lpstr>Wnioski</vt:lpstr>
      <vt:lpstr>Wyniki uczestników w grupach wiekowych</vt:lpstr>
      <vt:lpstr>Wnioski</vt:lpstr>
      <vt:lpstr>Ciekawostki</vt:lpstr>
      <vt:lpstr>Podsumowanie eksperymentu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Ile trwa 10 sekund czyli  jak dokładnie ludzie potrafią oszacować 10 sekund</dc:title>
  <dc:creator>Paweł</dc:creator>
  <cp:lastModifiedBy>Paweł</cp:lastModifiedBy>
  <cp:revision>70</cp:revision>
  <dcterms:created xsi:type="dcterms:W3CDTF">2025-05-09T06:32:36Z</dcterms:created>
  <dcterms:modified xsi:type="dcterms:W3CDTF">2025-05-14T14:51:17Z</dcterms:modified>
</cp:coreProperties>
</file>