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16172A-A238-1550-F600-4A43DD01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B9E266C-F115-265D-18A9-7A36D896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759E-F457-41C0-9DE2-18F3A00F2FE8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2D82CC-155F-4E99-7B46-3218B69C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51578A3-0F92-018D-B1F1-6BFEF1B6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4F0B-4CB0-47E0-A4D8-24B31403FE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20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B1025F4-9DE9-E65D-8C3F-FDD3DA80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8F05BC-B2BC-E63A-E8F1-5F2411530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33F5F2-8AAB-8273-4221-B204EE732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9759E-F457-41C0-9DE2-18F3A00F2FE8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B77A19-0BF5-F786-DCD5-67E5C1D8D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19A824-CF3C-4FE1-DAEF-113A64AE1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0E4F0B-4CB0-47E0-A4D8-24B31403FE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17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89C35E2-B992-36F7-ECB3-ECEF36D6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>
                <a:latin typeface="Abadi" panose="020F0502020204030204" pitchFamily="34" charset="0"/>
              </a:rPr>
              <a:t>Eksperyment matematyczny:</a:t>
            </a:r>
            <a:br>
              <a:rPr lang="pl-PL" sz="4000">
                <a:latin typeface="Abadi" panose="020F0502020204030204" pitchFamily="34" charset="0"/>
              </a:rPr>
            </a:br>
            <a:r>
              <a:rPr lang="pl-PL" sz="4000">
                <a:latin typeface="Abadi" panose="020F0502020204030204" pitchFamily="34" charset="0"/>
              </a:rPr>
              <a:t> Ile ciągu Fibonacciego znajdę w najbliższym lesie?</a:t>
            </a:r>
            <a:endParaRPr lang="pl-PL" sz="4000" dirty="0">
              <a:latin typeface="Abad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D7F8B9F-8323-7D75-1CA4-D076877B5C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1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554902F-252B-4D61-A2FA-CB6C3253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/>
              <a:t>Przykład – liczba liści na łodydze/gałęzi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3686A75-33FD-28B5-3D8F-9A9EDDE17D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2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A91C0C0-B2A1-7732-0C70-B91B7F115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/>
              <a:t>Przykład – rozstaw gałęzi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FF206F7-8826-FA70-5F51-417F2A80B0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7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3744B30-6683-EBC5-AD48-5ABFEEDF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/>
              <a:t>Przykład – złota Fibonacciego u paproci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39D11CE-6366-DABB-F130-A7114E447C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28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91CE923-5A17-96A2-4785-7893530F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/>
              <a:t>Wnioski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A772A19-EE5C-E242-ED87-45C904C7D9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86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B72DFC0-EA61-CBCA-40AF-00DF1975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/>
              <a:t>Wyjaśnienie zjawiska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250E304-A599-571D-6F68-0C7677FC1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6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288D1BF-FDA6-1FAD-5482-DBA89965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/>
              <a:t>Źródła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C57217A-AF99-FEA2-8994-221F7176DB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8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9DEA663-B627-76BD-32C0-E09EA6A3C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/>
              <a:t>Dziękuję!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37B7C72-7F53-5EC8-0EEB-E8DD9F0957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6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DAB71F2-2216-6894-B99E-96748D54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Cel eksperymentu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D0A19A-45B8-EA3E-F6D4-A1C2455D2C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7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0F87B0E-844D-4DF4-7F85-9247CF84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/>
              <a:t>Hipoteza badawcza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3CCB0C6-99BD-0BC2-8408-DFAC6770E0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7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2BEFB47-FC22-4272-253F-3C7F3859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/>
              <a:t>Metoda badawcza: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42C74E2-D654-4818-2A8D-8165062125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C1874A6-AFD2-28BD-A1B7-63962BEA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/>
              <a:t>Czym jest ciąg Fibonacciego oraz spirala Fibonacciego?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6DF1D58-0722-63A3-45C6-65C41081B4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5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8C97C43-CB9C-C667-C81D-0EE69E22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/>
              <a:t>Czym jest złota proporcja i złoty kąt?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966F6A0-6A11-885E-FD62-31D3AFB300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9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6091F0D-B940-3A89-44AE-4641D9517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/>
              <a:t>Przykład – kwiaty z pięcioma płatkami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0AFC13A-84C4-518A-FB90-FAFBCCBCF0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FEA9FB8-3353-BCC7-DDE7-65BE3FF9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/>
              <a:t>Przykład – kwiaty z pięcioma płatkami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AFDE229-B823-7ED0-C4B1-96A2801E5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9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E7C2B65-BE89-7ACF-3413-A8BA34A2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/>
              <a:t>Przykład – liczba spirali w roślinach oraz syszkach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D019662-8AE7-E929-80EE-8EE7EAEDC7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4052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Panoramiczny</PresentationFormat>
  <Paragraphs>16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Abadi</vt:lpstr>
      <vt:lpstr>Aptos</vt:lpstr>
      <vt:lpstr>Aptos Display</vt:lpstr>
      <vt:lpstr>Arial</vt:lpstr>
      <vt:lpstr>Motyw pakietu Office</vt:lpstr>
      <vt:lpstr>Eksperyment matematyczny:  Ile ciągu Fibonacciego znajdę w najbliższym lesie?</vt:lpstr>
      <vt:lpstr>Cel eksperymentu</vt:lpstr>
      <vt:lpstr>Hipoteza badawcza</vt:lpstr>
      <vt:lpstr>Metoda badawcza:</vt:lpstr>
      <vt:lpstr>Czym jest ciąg Fibonacciego oraz spirala Fibonacciego?</vt:lpstr>
      <vt:lpstr>Czym jest złota proporcja i złoty kąt?</vt:lpstr>
      <vt:lpstr>Przykład – kwiaty z pięcioma płatkami</vt:lpstr>
      <vt:lpstr>Przykład – kwiaty z pięcioma płatkami</vt:lpstr>
      <vt:lpstr>Przykład – liczba spirali w roślinach oraz syszkach</vt:lpstr>
      <vt:lpstr>Przykład – liczba liści na łodydze/gałęzi</vt:lpstr>
      <vt:lpstr>Przykład – rozstaw gałęzi</vt:lpstr>
      <vt:lpstr>Przykład – złota Fibonacciego u paproci</vt:lpstr>
      <vt:lpstr>Wnioski</vt:lpstr>
      <vt:lpstr>Wyjaśnienie zjawiska</vt:lpstr>
      <vt:lpstr>Źródła</vt:lpstr>
      <vt:lpstr>Dziękuję!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Łucja Świderek</dc:creator>
  <cp:lastModifiedBy>Łucja Świderek</cp:lastModifiedBy>
  <cp:revision>1</cp:revision>
  <dcterms:created xsi:type="dcterms:W3CDTF">2025-05-14T19:12:53Z</dcterms:created>
  <dcterms:modified xsi:type="dcterms:W3CDTF">2025-05-14T19:12:53Z</dcterms:modified>
</cp:coreProperties>
</file>